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 id="2147483686" r:id="rId2"/>
  </p:sldMasterIdLst>
  <p:notesMasterIdLst>
    <p:notesMasterId r:id="rId1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Lst>
  <p:sldSz cx="9144000" cy="5143500" type="screen16x9"/>
  <p:notesSz cx="6858000" cy="9144000"/>
  <p:embeddedFontLst>
    <p:embeddedFont>
      <p:font typeface="Nanum Gothic" panose="020B0604020202020204" charset="-127"/>
      <p:regular r:id="rId20"/>
      <p:bold r:id="rId21"/>
    </p:embeddedFont>
    <p:embeddedFont>
      <p:font typeface="NanumGothic ExtraBold" panose="020B0604020202020204" charset="-127"/>
      <p:bold r:id="rId22"/>
    </p:embeddedFont>
    <p:embeddedFont>
      <p:font typeface="Merriweather" panose="00000500000000000000" pitchFamily="2" charset="0"/>
      <p:regular r:id="rId23"/>
      <p:bold r:id="rId24"/>
      <p:italic r:id="rId25"/>
      <p:boldItalic r:id="rId26"/>
    </p:embeddedFont>
    <p:embeddedFont>
      <p:font typeface="Montserrat" panose="00000500000000000000" pitchFamily="2" charset="0"/>
      <p:regular r:id="rId27"/>
      <p:bold r:id="rId28"/>
      <p:italic r:id="rId29"/>
      <p:boldItalic r:id="rId30"/>
    </p:embeddedFont>
    <p:embeddedFont>
      <p:font typeface="Montserrat Black" panose="00000A00000000000000" pitchFamily="2" charset="0"/>
      <p:bold r:id="rId31"/>
      <p:boldItalic r:id="rId32"/>
    </p:embeddedFont>
    <p:embeddedFont>
      <p:font typeface="Montserrat ExtraBold" panose="00000900000000000000" pitchFamily="2" charset="0"/>
      <p:bold r:id="rId33"/>
      <p:boldItalic r:id="rId34"/>
    </p:embeddedFont>
    <p:embeddedFont>
      <p:font typeface="Montserrat Light" panose="00000400000000000000" pitchFamily="2" charset="0"/>
      <p:regular r:id="rId35"/>
      <p:bold r:id="rId36"/>
      <p:italic r:id="rId37"/>
      <p:boldItalic r:id="rId38"/>
    </p:embeddedFont>
    <p:embeddedFont>
      <p:font typeface="Nunito" pitchFamily="2" charset="0"/>
      <p:regular r:id="rId39"/>
      <p:bold r:id="rId40"/>
      <p:italic r:id="rId41"/>
      <p:boldItalic r:id="rId42"/>
    </p:embeddedFont>
    <p:embeddedFont>
      <p:font typeface="Nunito Medium" panose="020B0604020202020204" charset="0"/>
      <p:regular r:id="rId43"/>
      <p:bold r:id="rId44"/>
      <p:italic r:id="rId45"/>
      <p:boldItalic r:id="rId46"/>
    </p:embeddedFont>
    <p:embeddedFont>
      <p:font typeface="Proxima Nova" panose="020B0604020202020204" charset="0"/>
      <p:regular r:id="rId47"/>
      <p:bold r:id="rId48"/>
      <p:italic r:id="rId49"/>
      <p:boldItalic r:id="rId50"/>
    </p:embeddedFont>
    <p:embeddedFont>
      <p:font typeface="Proxima Nova Semibold" panose="020B0604020202020204" charset="0"/>
      <p:regular r:id="rId51"/>
      <p:bold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FM" initials="" lastIdx="4" clrIdx="0"/>
  <p:cmAuthor id="1" name="github email" initials="" lastIdx="4" clrIdx="1"/>
  <p:cmAuthor id="2" name="Matthew Copello" initials="" lastIdx="4" clrIdx="2"/>
  <p:cmAuthor id="3" name="camillainhapim@yahoo.com.br" initials="c" lastIdx="2" clrIdx="3">
    <p:extLst>
      <p:ext uri="{19B8F6BF-5375-455C-9EA6-DF929625EA0E}">
        <p15:presenceInfo xmlns:p15="http://schemas.microsoft.com/office/powerpoint/2012/main" userId="32c9f00a287fff5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4" d="100"/>
          <a:sy n="134" d="100"/>
        </p:scale>
        <p:origin x="96" y="21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font" Target="fonts/font23.fntdata"/><Relationship Id="rId47" Type="http://schemas.openxmlformats.org/officeDocument/2006/relationships/font" Target="fonts/font28.fntdata"/><Relationship Id="rId50" Type="http://schemas.openxmlformats.org/officeDocument/2006/relationships/font" Target="fonts/font31.fntdata"/><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10.fntdata"/><Relationship Id="rId11" Type="http://schemas.openxmlformats.org/officeDocument/2006/relationships/slide" Target="slides/slide9.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font" Target="fonts/font21.fntdata"/><Relationship Id="rId45" Type="http://schemas.openxmlformats.org/officeDocument/2006/relationships/font" Target="fonts/font26.fntdata"/><Relationship Id="rId53" Type="http://schemas.openxmlformats.org/officeDocument/2006/relationships/font" Target="fonts/font34.fntdata"/><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font" Target="fonts/font24.fntdata"/><Relationship Id="rId48" Type="http://schemas.openxmlformats.org/officeDocument/2006/relationships/font" Target="fonts/font29.fntdata"/><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3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46" Type="http://schemas.openxmlformats.org/officeDocument/2006/relationships/font" Target="fonts/font27.fntdata"/><Relationship Id="rId20" Type="http://schemas.openxmlformats.org/officeDocument/2006/relationships/font" Target="fonts/font1.fntdata"/><Relationship Id="rId41" Type="http://schemas.openxmlformats.org/officeDocument/2006/relationships/font" Target="fonts/font22.fntdata"/><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49" Type="http://schemas.openxmlformats.org/officeDocument/2006/relationships/font" Target="fonts/font30.fntdata"/><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font" Target="fonts/font12.fntdata"/><Relationship Id="rId44" Type="http://schemas.openxmlformats.org/officeDocument/2006/relationships/font" Target="fonts/font25.fntdata"/><Relationship Id="rId52" Type="http://schemas.openxmlformats.org/officeDocument/2006/relationships/font" Target="fonts/font3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43191ed451_2_26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43191ed451_2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244b2ccce1e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244b2ccce1e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243191ed451_2_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243191ed451_2_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243191ed451_0_4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243191ed451_0_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43191ed451_2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243191ed451_2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2443ce8f56c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2443ce8f56c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243191ed451_2_7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243191ed451_2_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243191ed451_2_6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243191ed451_2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43191ed451_2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243191ed451_2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438308950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2438308950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Jason’s slide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43191ed451_0_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43191ed451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2443ce8f56c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2443ce8f56c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44e5e049e5_7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244e5e049e5_7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43191ed451_0_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43191ed451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43191ed45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243191ed45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44b2ccce1e_7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244b2ccce1e_7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7"/>
        <p:cNvGrpSpPr/>
        <p:nvPr/>
      </p:nvGrpSpPr>
      <p:grpSpPr>
        <a:xfrm>
          <a:off x="0" y="0"/>
          <a:ext cx="0" cy="0"/>
          <a:chOff x="0" y="0"/>
          <a:chExt cx="0" cy="0"/>
        </a:xfrm>
      </p:grpSpPr>
      <p:sp>
        <p:nvSpPr>
          <p:cNvPr id="88" name="Google Shape;88;p12"/>
          <p:cNvSpPr txBox="1">
            <a:spLocks noGrp="1"/>
          </p:cNvSpPr>
          <p:nvPr>
            <p:ph type="title"/>
          </p:nvPr>
        </p:nvSpPr>
        <p:spPr>
          <a:xfrm>
            <a:off x="1684950" y="539500"/>
            <a:ext cx="5774100" cy="1749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12000"/>
            </a:lvl1pPr>
            <a:lvl2pPr lvl="1" rtl="0">
              <a:spcBef>
                <a:spcPts val="0"/>
              </a:spcBef>
              <a:spcAft>
                <a:spcPts val="0"/>
              </a:spcAft>
              <a:buSzPts val="2800"/>
              <a:buNone/>
              <a:defRPr>
                <a:latin typeface="Nunito Medium"/>
                <a:ea typeface="Nunito Medium"/>
                <a:cs typeface="Nunito Medium"/>
                <a:sym typeface="Nunito Medium"/>
              </a:defRPr>
            </a:lvl2pPr>
            <a:lvl3pPr lvl="2" rtl="0">
              <a:spcBef>
                <a:spcPts val="0"/>
              </a:spcBef>
              <a:spcAft>
                <a:spcPts val="0"/>
              </a:spcAft>
              <a:buSzPts val="2800"/>
              <a:buNone/>
              <a:defRPr>
                <a:latin typeface="Nunito Medium"/>
                <a:ea typeface="Nunito Medium"/>
                <a:cs typeface="Nunito Medium"/>
                <a:sym typeface="Nunito Medium"/>
              </a:defRPr>
            </a:lvl3pPr>
            <a:lvl4pPr lvl="3" rtl="0">
              <a:spcBef>
                <a:spcPts val="0"/>
              </a:spcBef>
              <a:spcAft>
                <a:spcPts val="0"/>
              </a:spcAft>
              <a:buSzPts val="2800"/>
              <a:buNone/>
              <a:defRPr>
                <a:latin typeface="Nunito Medium"/>
                <a:ea typeface="Nunito Medium"/>
                <a:cs typeface="Nunito Medium"/>
                <a:sym typeface="Nunito Medium"/>
              </a:defRPr>
            </a:lvl4pPr>
            <a:lvl5pPr lvl="4" rtl="0">
              <a:spcBef>
                <a:spcPts val="0"/>
              </a:spcBef>
              <a:spcAft>
                <a:spcPts val="0"/>
              </a:spcAft>
              <a:buSzPts val="2800"/>
              <a:buNone/>
              <a:defRPr>
                <a:latin typeface="Nunito Medium"/>
                <a:ea typeface="Nunito Medium"/>
                <a:cs typeface="Nunito Medium"/>
                <a:sym typeface="Nunito Medium"/>
              </a:defRPr>
            </a:lvl5pPr>
            <a:lvl6pPr lvl="5" rtl="0">
              <a:spcBef>
                <a:spcPts val="0"/>
              </a:spcBef>
              <a:spcAft>
                <a:spcPts val="0"/>
              </a:spcAft>
              <a:buSzPts val="2800"/>
              <a:buNone/>
              <a:defRPr>
                <a:latin typeface="Nunito Medium"/>
                <a:ea typeface="Nunito Medium"/>
                <a:cs typeface="Nunito Medium"/>
                <a:sym typeface="Nunito Medium"/>
              </a:defRPr>
            </a:lvl6pPr>
            <a:lvl7pPr lvl="6" rtl="0">
              <a:spcBef>
                <a:spcPts val="0"/>
              </a:spcBef>
              <a:spcAft>
                <a:spcPts val="0"/>
              </a:spcAft>
              <a:buSzPts val="2800"/>
              <a:buNone/>
              <a:defRPr>
                <a:latin typeface="Nunito Medium"/>
                <a:ea typeface="Nunito Medium"/>
                <a:cs typeface="Nunito Medium"/>
                <a:sym typeface="Nunito Medium"/>
              </a:defRPr>
            </a:lvl7pPr>
            <a:lvl8pPr lvl="7" rtl="0">
              <a:spcBef>
                <a:spcPts val="0"/>
              </a:spcBef>
              <a:spcAft>
                <a:spcPts val="0"/>
              </a:spcAft>
              <a:buSzPts val="2800"/>
              <a:buNone/>
              <a:defRPr>
                <a:latin typeface="Nunito Medium"/>
                <a:ea typeface="Nunito Medium"/>
                <a:cs typeface="Nunito Medium"/>
                <a:sym typeface="Nunito Medium"/>
              </a:defRPr>
            </a:lvl8pPr>
            <a:lvl9pPr lvl="8" rtl="0">
              <a:spcBef>
                <a:spcPts val="0"/>
              </a:spcBef>
              <a:spcAft>
                <a:spcPts val="0"/>
              </a:spcAft>
              <a:buSzPts val="2800"/>
              <a:buNone/>
              <a:defRPr>
                <a:latin typeface="Nunito Medium"/>
                <a:ea typeface="Nunito Medium"/>
                <a:cs typeface="Nunito Medium"/>
                <a:sym typeface="Nunito Medium"/>
              </a:defRPr>
            </a:lvl9pPr>
          </a:lstStyle>
          <a:p>
            <a:endParaRPr/>
          </a:p>
        </p:txBody>
      </p:sp>
      <p:sp>
        <p:nvSpPr>
          <p:cNvPr id="89" name="Google Shape;89;p12"/>
          <p:cNvSpPr txBox="1">
            <a:spLocks noGrp="1"/>
          </p:cNvSpPr>
          <p:nvPr>
            <p:ph type="subTitle" idx="1"/>
          </p:nvPr>
        </p:nvSpPr>
        <p:spPr>
          <a:xfrm>
            <a:off x="1684950" y="2376550"/>
            <a:ext cx="5774100" cy="45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6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90" name="Google Shape;90;p12"/>
          <p:cNvSpPr/>
          <p:nvPr/>
        </p:nvSpPr>
        <p:spPr>
          <a:xfrm flipH="1">
            <a:off x="-560598" y="1012987"/>
            <a:ext cx="1746824" cy="413951"/>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2"/>
          <p:cNvSpPr/>
          <p:nvPr/>
        </p:nvSpPr>
        <p:spPr>
          <a:xfrm rot="-5400000">
            <a:off x="6975937" y="1011490"/>
            <a:ext cx="2884572" cy="634695"/>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2"/>
          <p:cNvSpPr/>
          <p:nvPr/>
        </p:nvSpPr>
        <p:spPr>
          <a:xfrm rot="5400000" flipH="1">
            <a:off x="-716513" y="1011490"/>
            <a:ext cx="2884572" cy="634695"/>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2"/>
          <p:cNvSpPr/>
          <p:nvPr/>
        </p:nvSpPr>
        <p:spPr>
          <a:xfrm flipH="1">
            <a:off x="8100874" y="338550"/>
            <a:ext cx="848101" cy="200951"/>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3155475" y="3549125"/>
            <a:ext cx="5275200" cy="1068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2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grpSp>
        <p:nvGrpSpPr>
          <p:cNvPr id="96" name="Google Shape;96;p13"/>
          <p:cNvGrpSpPr/>
          <p:nvPr/>
        </p:nvGrpSpPr>
        <p:grpSpPr>
          <a:xfrm rot="5400000" flipH="1">
            <a:off x="7339454" y="-1078154"/>
            <a:ext cx="1389119" cy="3400940"/>
            <a:chOff x="7681603" y="-387311"/>
            <a:chExt cx="1692396" cy="3649861"/>
          </a:xfrm>
        </p:grpSpPr>
        <p:sp>
          <p:nvSpPr>
            <p:cNvPr id="97" name="Google Shape;97;p13"/>
            <p:cNvSpPr/>
            <p:nvPr/>
          </p:nvSpPr>
          <p:spPr>
            <a:xfrm rot="-5400000">
              <a:off x="6702662" y="591631"/>
              <a:ext cx="3649861" cy="1691979"/>
            </a:xfrm>
            <a:custGeom>
              <a:avLst/>
              <a:gdLst/>
              <a:ahLst/>
              <a:cxnLst/>
              <a:rect l="l" t="t" r="r" b="b"/>
              <a:pathLst>
                <a:path w="92081" h="40314" extrusionOk="0">
                  <a:moveTo>
                    <a:pt x="52634" y="0"/>
                  </a:moveTo>
                  <a:cubicBezTo>
                    <a:pt x="52308" y="0"/>
                    <a:pt x="51980" y="13"/>
                    <a:pt x="51651" y="40"/>
                  </a:cubicBezTo>
                  <a:cubicBezTo>
                    <a:pt x="47192" y="409"/>
                    <a:pt x="43414" y="3356"/>
                    <a:pt x="40047" y="6305"/>
                  </a:cubicBezTo>
                  <a:cubicBezTo>
                    <a:pt x="36680" y="9252"/>
                    <a:pt x="33221" y="12438"/>
                    <a:pt x="28869" y="13475"/>
                  </a:cubicBezTo>
                  <a:cubicBezTo>
                    <a:pt x="25617" y="14250"/>
                    <a:pt x="22193" y="13734"/>
                    <a:pt x="18884" y="14199"/>
                  </a:cubicBezTo>
                  <a:cubicBezTo>
                    <a:pt x="13402" y="14969"/>
                    <a:pt x="0" y="24616"/>
                    <a:pt x="6085" y="40112"/>
                  </a:cubicBezTo>
                  <a:lnTo>
                    <a:pt x="81132" y="40282"/>
                  </a:lnTo>
                  <a:cubicBezTo>
                    <a:pt x="81361" y="40303"/>
                    <a:pt x="81583" y="40314"/>
                    <a:pt x="81800" y="40314"/>
                  </a:cubicBezTo>
                  <a:cubicBezTo>
                    <a:pt x="92080" y="40314"/>
                    <a:pt x="89563" y="16777"/>
                    <a:pt x="87839" y="12668"/>
                  </a:cubicBezTo>
                  <a:cubicBezTo>
                    <a:pt x="86081" y="8473"/>
                    <a:pt x="82744" y="4685"/>
                    <a:pt x="78338" y="3554"/>
                  </a:cubicBezTo>
                  <a:cubicBezTo>
                    <a:pt x="77072" y="3230"/>
                    <a:pt x="75782" y="3133"/>
                    <a:pt x="74479" y="3133"/>
                  </a:cubicBezTo>
                  <a:cubicBezTo>
                    <a:pt x="72576" y="3133"/>
                    <a:pt x="70646" y="3339"/>
                    <a:pt x="68733" y="3339"/>
                  </a:cubicBezTo>
                  <a:cubicBezTo>
                    <a:pt x="68051" y="3339"/>
                    <a:pt x="67371" y="3313"/>
                    <a:pt x="66695" y="3242"/>
                  </a:cubicBezTo>
                  <a:cubicBezTo>
                    <a:pt x="61897" y="2739"/>
                    <a:pt x="57402" y="0"/>
                    <a:pt x="526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p:nvPr/>
          </p:nvSpPr>
          <p:spPr>
            <a:xfrm rot="-5400000">
              <a:off x="7073410" y="636375"/>
              <a:ext cx="3189669" cy="1411509"/>
            </a:xfrm>
            <a:custGeom>
              <a:avLst/>
              <a:gdLst/>
              <a:ahLst/>
              <a:cxnLst/>
              <a:rect l="l" t="t" r="r" b="b"/>
              <a:pathLst>
                <a:path w="80471" h="32195" extrusionOk="0">
                  <a:moveTo>
                    <a:pt x="47487" y="1"/>
                  </a:moveTo>
                  <a:cubicBezTo>
                    <a:pt x="43320" y="1"/>
                    <a:pt x="39414" y="2827"/>
                    <a:pt x="36193" y="5678"/>
                  </a:cubicBezTo>
                  <a:cubicBezTo>
                    <a:pt x="32550" y="8904"/>
                    <a:pt x="28659" y="12549"/>
                    <a:pt x="23801" y="12820"/>
                  </a:cubicBezTo>
                  <a:cubicBezTo>
                    <a:pt x="23603" y="12831"/>
                    <a:pt x="23405" y="12837"/>
                    <a:pt x="23208" y="12837"/>
                  </a:cubicBezTo>
                  <a:cubicBezTo>
                    <a:pt x="20202" y="12837"/>
                    <a:pt x="17266" y="11633"/>
                    <a:pt x="14247" y="11611"/>
                  </a:cubicBezTo>
                  <a:cubicBezTo>
                    <a:pt x="14221" y="11610"/>
                    <a:pt x="14196" y="11610"/>
                    <a:pt x="14170" y="11610"/>
                  </a:cubicBezTo>
                  <a:cubicBezTo>
                    <a:pt x="9546" y="11610"/>
                    <a:pt x="5189" y="14522"/>
                    <a:pt x="2843" y="18510"/>
                  </a:cubicBezTo>
                  <a:cubicBezTo>
                    <a:pt x="483" y="22521"/>
                    <a:pt x="1" y="27451"/>
                    <a:pt x="847" y="32025"/>
                  </a:cubicBezTo>
                  <a:lnTo>
                    <a:pt x="75894" y="32195"/>
                  </a:lnTo>
                  <a:cubicBezTo>
                    <a:pt x="80471" y="29741"/>
                    <a:pt x="79104" y="20847"/>
                    <a:pt x="78484" y="15147"/>
                  </a:cubicBezTo>
                  <a:cubicBezTo>
                    <a:pt x="77863" y="9446"/>
                    <a:pt x="74407" y="3185"/>
                    <a:pt x="68697" y="2665"/>
                  </a:cubicBezTo>
                  <a:cubicBezTo>
                    <a:pt x="68430" y="2640"/>
                    <a:pt x="68164" y="2629"/>
                    <a:pt x="67898" y="2629"/>
                  </a:cubicBezTo>
                  <a:cubicBezTo>
                    <a:pt x="65148" y="2629"/>
                    <a:pt x="62428" y="3814"/>
                    <a:pt x="59686" y="3814"/>
                  </a:cubicBezTo>
                  <a:cubicBezTo>
                    <a:pt x="59345" y="3814"/>
                    <a:pt x="59004" y="3796"/>
                    <a:pt x="58663" y="3754"/>
                  </a:cubicBezTo>
                  <a:cubicBezTo>
                    <a:pt x="55277" y="3347"/>
                    <a:pt x="52491" y="781"/>
                    <a:pt x="49140" y="153"/>
                  </a:cubicBezTo>
                  <a:cubicBezTo>
                    <a:pt x="48585" y="49"/>
                    <a:pt x="48034" y="1"/>
                    <a:pt x="47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13"/>
          <p:cNvGrpSpPr/>
          <p:nvPr/>
        </p:nvGrpSpPr>
        <p:grpSpPr>
          <a:xfrm rot="-5400000" flipH="1">
            <a:off x="136329" y="3269688"/>
            <a:ext cx="1086011" cy="2659288"/>
            <a:chOff x="7681603" y="-387311"/>
            <a:chExt cx="1692396" cy="3649861"/>
          </a:xfrm>
        </p:grpSpPr>
        <p:sp>
          <p:nvSpPr>
            <p:cNvPr id="100" name="Google Shape;100;p13"/>
            <p:cNvSpPr/>
            <p:nvPr/>
          </p:nvSpPr>
          <p:spPr>
            <a:xfrm rot="-5400000">
              <a:off x="6702662" y="591631"/>
              <a:ext cx="3649861" cy="1691979"/>
            </a:xfrm>
            <a:custGeom>
              <a:avLst/>
              <a:gdLst/>
              <a:ahLst/>
              <a:cxnLst/>
              <a:rect l="l" t="t" r="r" b="b"/>
              <a:pathLst>
                <a:path w="92081" h="40314" extrusionOk="0">
                  <a:moveTo>
                    <a:pt x="52634" y="0"/>
                  </a:moveTo>
                  <a:cubicBezTo>
                    <a:pt x="52308" y="0"/>
                    <a:pt x="51980" y="13"/>
                    <a:pt x="51651" y="40"/>
                  </a:cubicBezTo>
                  <a:cubicBezTo>
                    <a:pt x="47192" y="409"/>
                    <a:pt x="43414" y="3356"/>
                    <a:pt x="40047" y="6305"/>
                  </a:cubicBezTo>
                  <a:cubicBezTo>
                    <a:pt x="36680" y="9252"/>
                    <a:pt x="33221" y="12438"/>
                    <a:pt x="28869" y="13475"/>
                  </a:cubicBezTo>
                  <a:cubicBezTo>
                    <a:pt x="25617" y="14250"/>
                    <a:pt x="22193" y="13734"/>
                    <a:pt x="18884" y="14199"/>
                  </a:cubicBezTo>
                  <a:cubicBezTo>
                    <a:pt x="13402" y="14969"/>
                    <a:pt x="0" y="24616"/>
                    <a:pt x="6085" y="40112"/>
                  </a:cubicBezTo>
                  <a:lnTo>
                    <a:pt x="81132" y="40282"/>
                  </a:lnTo>
                  <a:cubicBezTo>
                    <a:pt x="81361" y="40303"/>
                    <a:pt x="81583" y="40314"/>
                    <a:pt x="81800" y="40314"/>
                  </a:cubicBezTo>
                  <a:cubicBezTo>
                    <a:pt x="92080" y="40314"/>
                    <a:pt x="89563" y="16777"/>
                    <a:pt x="87839" y="12668"/>
                  </a:cubicBezTo>
                  <a:cubicBezTo>
                    <a:pt x="86081" y="8473"/>
                    <a:pt x="82744" y="4685"/>
                    <a:pt x="78338" y="3554"/>
                  </a:cubicBezTo>
                  <a:cubicBezTo>
                    <a:pt x="77072" y="3230"/>
                    <a:pt x="75782" y="3133"/>
                    <a:pt x="74479" y="3133"/>
                  </a:cubicBezTo>
                  <a:cubicBezTo>
                    <a:pt x="72576" y="3133"/>
                    <a:pt x="70646" y="3339"/>
                    <a:pt x="68733" y="3339"/>
                  </a:cubicBezTo>
                  <a:cubicBezTo>
                    <a:pt x="68051" y="3339"/>
                    <a:pt x="67371" y="3313"/>
                    <a:pt x="66695" y="3242"/>
                  </a:cubicBezTo>
                  <a:cubicBezTo>
                    <a:pt x="61897" y="2739"/>
                    <a:pt x="57402" y="0"/>
                    <a:pt x="526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p:nvPr/>
          </p:nvSpPr>
          <p:spPr>
            <a:xfrm rot="-5400000">
              <a:off x="7073410" y="636375"/>
              <a:ext cx="3189669" cy="1411509"/>
            </a:xfrm>
            <a:custGeom>
              <a:avLst/>
              <a:gdLst/>
              <a:ahLst/>
              <a:cxnLst/>
              <a:rect l="l" t="t" r="r" b="b"/>
              <a:pathLst>
                <a:path w="80471" h="32195" extrusionOk="0">
                  <a:moveTo>
                    <a:pt x="47487" y="1"/>
                  </a:moveTo>
                  <a:cubicBezTo>
                    <a:pt x="43320" y="1"/>
                    <a:pt x="39414" y="2827"/>
                    <a:pt x="36193" y="5678"/>
                  </a:cubicBezTo>
                  <a:cubicBezTo>
                    <a:pt x="32550" y="8904"/>
                    <a:pt x="28659" y="12549"/>
                    <a:pt x="23801" y="12820"/>
                  </a:cubicBezTo>
                  <a:cubicBezTo>
                    <a:pt x="23603" y="12831"/>
                    <a:pt x="23405" y="12837"/>
                    <a:pt x="23208" y="12837"/>
                  </a:cubicBezTo>
                  <a:cubicBezTo>
                    <a:pt x="20202" y="12837"/>
                    <a:pt x="17266" y="11633"/>
                    <a:pt x="14247" y="11611"/>
                  </a:cubicBezTo>
                  <a:cubicBezTo>
                    <a:pt x="14221" y="11610"/>
                    <a:pt x="14196" y="11610"/>
                    <a:pt x="14170" y="11610"/>
                  </a:cubicBezTo>
                  <a:cubicBezTo>
                    <a:pt x="9546" y="11610"/>
                    <a:pt x="5189" y="14522"/>
                    <a:pt x="2843" y="18510"/>
                  </a:cubicBezTo>
                  <a:cubicBezTo>
                    <a:pt x="483" y="22521"/>
                    <a:pt x="1" y="27451"/>
                    <a:pt x="847" y="32025"/>
                  </a:cubicBezTo>
                  <a:lnTo>
                    <a:pt x="75894" y="32195"/>
                  </a:lnTo>
                  <a:cubicBezTo>
                    <a:pt x="80471" y="29741"/>
                    <a:pt x="79104" y="20847"/>
                    <a:pt x="78484" y="15147"/>
                  </a:cubicBezTo>
                  <a:cubicBezTo>
                    <a:pt x="77863" y="9446"/>
                    <a:pt x="74407" y="3185"/>
                    <a:pt x="68697" y="2665"/>
                  </a:cubicBezTo>
                  <a:cubicBezTo>
                    <a:pt x="68430" y="2640"/>
                    <a:pt x="68164" y="2629"/>
                    <a:pt x="67898" y="2629"/>
                  </a:cubicBezTo>
                  <a:cubicBezTo>
                    <a:pt x="65148" y="2629"/>
                    <a:pt x="62428" y="3814"/>
                    <a:pt x="59686" y="3814"/>
                  </a:cubicBezTo>
                  <a:cubicBezTo>
                    <a:pt x="59345" y="3814"/>
                    <a:pt x="59004" y="3796"/>
                    <a:pt x="58663" y="3754"/>
                  </a:cubicBezTo>
                  <a:cubicBezTo>
                    <a:pt x="55277" y="3347"/>
                    <a:pt x="52491" y="781"/>
                    <a:pt x="49140" y="153"/>
                  </a:cubicBezTo>
                  <a:cubicBezTo>
                    <a:pt x="48585" y="49"/>
                    <a:pt x="48034" y="1"/>
                    <a:pt x="47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2"/>
        <p:cNvGrpSpPr/>
        <p:nvPr/>
      </p:nvGrpSpPr>
      <p:grpSpPr>
        <a:xfrm>
          <a:off x="0" y="0"/>
          <a:ext cx="0" cy="0"/>
          <a:chOff x="0" y="0"/>
          <a:chExt cx="0" cy="0"/>
        </a:xfrm>
      </p:grpSpPr>
      <p:sp>
        <p:nvSpPr>
          <p:cNvPr id="103" name="Google Shape;103;p14"/>
          <p:cNvSpPr txBox="1">
            <a:spLocks noGrp="1"/>
          </p:cNvSpPr>
          <p:nvPr>
            <p:ph type="title" hasCustomPrompt="1"/>
          </p:nvPr>
        </p:nvSpPr>
        <p:spPr>
          <a:xfrm>
            <a:off x="911100" y="1889525"/>
            <a:ext cx="7321800" cy="988200"/>
          </a:xfrm>
          <a:prstGeom prst="rect">
            <a:avLst/>
          </a:prstGeom>
        </p:spPr>
        <p:txBody>
          <a:bodyPr spcFirstLastPara="1" wrap="square" lIns="91425" tIns="91425" rIns="91425" bIns="91425" anchor="ctr" anchorCtr="0">
            <a:noAutofit/>
          </a:bodyPr>
          <a:lstStyle>
            <a:lvl1pPr lvl="0" algn="ctr">
              <a:spcBef>
                <a:spcPts val="0"/>
              </a:spcBef>
              <a:spcAft>
                <a:spcPts val="0"/>
              </a:spcAft>
              <a:buSzPts val="6200"/>
              <a:buNone/>
              <a:defRPr sz="7000"/>
            </a:lvl1pPr>
            <a:lvl2pPr lvl="1" algn="ctr">
              <a:spcBef>
                <a:spcPts val="0"/>
              </a:spcBef>
              <a:spcAft>
                <a:spcPts val="0"/>
              </a:spcAft>
              <a:buClr>
                <a:schemeClr val="accent1"/>
              </a:buClr>
              <a:buSzPts val="12000"/>
              <a:buNone/>
              <a:defRPr sz="12000">
                <a:solidFill>
                  <a:schemeClr val="accent1"/>
                </a:solidFill>
              </a:defRPr>
            </a:lvl2pPr>
            <a:lvl3pPr lvl="2" algn="ctr">
              <a:spcBef>
                <a:spcPts val="0"/>
              </a:spcBef>
              <a:spcAft>
                <a:spcPts val="0"/>
              </a:spcAft>
              <a:buClr>
                <a:schemeClr val="accent1"/>
              </a:buClr>
              <a:buSzPts val="12000"/>
              <a:buNone/>
              <a:defRPr sz="12000">
                <a:solidFill>
                  <a:schemeClr val="accent1"/>
                </a:solidFill>
              </a:defRPr>
            </a:lvl3pPr>
            <a:lvl4pPr lvl="3" algn="ctr">
              <a:spcBef>
                <a:spcPts val="0"/>
              </a:spcBef>
              <a:spcAft>
                <a:spcPts val="0"/>
              </a:spcAft>
              <a:buClr>
                <a:schemeClr val="accent1"/>
              </a:buClr>
              <a:buSzPts val="12000"/>
              <a:buNone/>
              <a:defRPr sz="12000">
                <a:solidFill>
                  <a:schemeClr val="accent1"/>
                </a:solidFill>
              </a:defRPr>
            </a:lvl4pPr>
            <a:lvl5pPr lvl="4" algn="ctr">
              <a:spcBef>
                <a:spcPts val="0"/>
              </a:spcBef>
              <a:spcAft>
                <a:spcPts val="0"/>
              </a:spcAft>
              <a:buClr>
                <a:schemeClr val="accent1"/>
              </a:buClr>
              <a:buSzPts val="12000"/>
              <a:buNone/>
              <a:defRPr sz="12000">
                <a:solidFill>
                  <a:schemeClr val="accent1"/>
                </a:solidFill>
              </a:defRPr>
            </a:lvl5pPr>
            <a:lvl6pPr lvl="5" algn="ctr">
              <a:spcBef>
                <a:spcPts val="0"/>
              </a:spcBef>
              <a:spcAft>
                <a:spcPts val="0"/>
              </a:spcAft>
              <a:buClr>
                <a:schemeClr val="accent1"/>
              </a:buClr>
              <a:buSzPts val="12000"/>
              <a:buNone/>
              <a:defRPr sz="12000">
                <a:solidFill>
                  <a:schemeClr val="accent1"/>
                </a:solidFill>
              </a:defRPr>
            </a:lvl6pPr>
            <a:lvl7pPr lvl="6" algn="ctr">
              <a:spcBef>
                <a:spcPts val="0"/>
              </a:spcBef>
              <a:spcAft>
                <a:spcPts val="0"/>
              </a:spcAft>
              <a:buClr>
                <a:schemeClr val="accent1"/>
              </a:buClr>
              <a:buSzPts val="12000"/>
              <a:buNone/>
              <a:defRPr sz="12000">
                <a:solidFill>
                  <a:schemeClr val="accent1"/>
                </a:solidFill>
              </a:defRPr>
            </a:lvl7pPr>
            <a:lvl8pPr lvl="7" algn="ctr">
              <a:spcBef>
                <a:spcPts val="0"/>
              </a:spcBef>
              <a:spcAft>
                <a:spcPts val="0"/>
              </a:spcAft>
              <a:buClr>
                <a:schemeClr val="accent1"/>
              </a:buClr>
              <a:buSzPts val="12000"/>
              <a:buNone/>
              <a:defRPr sz="12000">
                <a:solidFill>
                  <a:schemeClr val="accent1"/>
                </a:solidFill>
              </a:defRPr>
            </a:lvl8pPr>
            <a:lvl9pPr lvl="8" algn="ctr">
              <a:spcBef>
                <a:spcPts val="0"/>
              </a:spcBef>
              <a:spcAft>
                <a:spcPts val="0"/>
              </a:spcAft>
              <a:buClr>
                <a:schemeClr val="accent1"/>
              </a:buClr>
              <a:buSzPts val="12000"/>
              <a:buNone/>
              <a:defRPr sz="12000">
                <a:solidFill>
                  <a:schemeClr val="accent1"/>
                </a:solidFill>
              </a:defRPr>
            </a:lvl9pPr>
          </a:lstStyle>
          <a:p>
            <a:r>
              <a:t>xx%</a:t>
            </a:r>
          </a:p>
        </p:txBody>
      </p:sp>
      <p:sp>
        <p:nvSpPr>
          <p:cNvPr id="104" name="Google Shape;104;p14"/>
          <p:cNvSpPr txBox="1">
            <a:spLocks noGrp="1"/>
          </p:cNvSpPr>
          <p:nvPr>
            <p:ph type="body" idx="1"/>
          </p:nvPr>
        </p:nvSpPr>
        <p:spPr>
          <a:xfrm flipH="1">
            <a:off x="909900" y="3024177"/>
            <a:ext cx="7324200" cy="365700"/>
          </a:xfrm>
          <a:prstGeom prst="rect">
            <a:avLst/>
          </a:prstGeom>
        </p:spPr>
        <p:txBody>
          <a:bodyPr spcFirstLastPara="1" wrap="square" lIns="91425" tIns="91425" rIns="91425" bIns="91425" anchor="t" anchorCtr="0">
            <a:noAutofit/>
          </a:bodyPr>
          <a:lstStyle>
            <a:lvl1pPr marL="457200" lvl="0" indent="-317500" algn="ctr">
              <a:lnSpc>
                <a:spcPct val="100000"/>
              </a:lnSpc>
              <a:spcBef>
                <a:spcPts val="0"/>
              </a:spcBef>
              <a:spcAft>
                <a:spcPts val="0"/>
              </a:spcAft>
              <a:buClr>
                <a:schemeClr val="lt1"/>
              </a:buClr>
              <a:buSzPts val="1400"/>
              <a:buChar char="●"/>
              <a:defRPr sz="1600" i="0">
                <a:solidFill>
                  <a:schemeClr val="lt1"/>
                </a:solidFill>
              </a:defRPr>
            </a:lvl1pPr>
            <a:lvl2pPr marL="914400" lvl="1" indent="-317500" algn="ctr">
              <a:lnSpc>
                <a:spcPct val="100000"/>
              </a:lnSpc>
              <a:spcBef>
                <a:spcPts val="1000"/>
              </a:spcBef>
              <a:spcAft>
                <a:spcPts val="0"/>
              </a:spcAft>
              <a:buClr>
                <a:schemeClr val="lt1"/>
              </a:buClr>
              <a:buSzPts val="1400"/>
              <a:buChar char="○"/>
              <a:defRPr i="0">
                <a:solidFill>
                  <a:schemeClr val="lt1"/>
                </a:solidFill>
              </a:defRPr>
            </a:lvl2pPr>
            <a:lvl3pPr marL="1371600" lvl="2" indent="-317500" algn="ctr">
              <a:lnSpc>
                <a:spcPct val="100000"/>
              </a:lnSpc>
              <a:spcBef>
                <a:spcPts val="0"/>
              </a:spcBef>
              <a:spcAft>
                <a:spcPts val="0"/>
              </a:spcAft>
              <a:buClr>
                <a:schemeClr val="lt1"/>
              </a:buClr>
              <a:buSzPts val="1400"/>
              <a:buChar char="■"/>
              <a:defRPr>
                <a:solidFill>
                  <a:schemeClr val="lt1"/>
                </a:solidFill>
              </a:defRPr>
            </a:lvl3pPr>
            <a:lvl4pPr marL="1828800" lvl="3" indent="-317500" algn="ctr">
              <a:lnSpc>
                <a:spcPct val="100000"/>
              </a:lnSpc>
              <a:spcBef>
                <a:spcPts val="0"/>
              </a:spcBef>
              <a:spcAft>
                <a:spcPts val="0"/>
              </a:spcAft>
              <a:buClr>
                <a:schemeClr val="lt1"/>
              </a:buClr>
              <a:buSzPts val="1400"/>
              <a:buChar char="●"/>
              <a:defRPr>
                <a:solidFill>
                  <a:schemeClr val="lt1"/>
                </a:solidFill>
              </a:defRPr>
            </a:lvl4pPr>
            <a:lvl5pPr marL="2286000" lvl="4" indent="-317500" algn="ctr">
              <a:lnSpc>
                <a:spcPct val="100000"/>
              </a:lnSpc>
              <a:spcBef>
                <a:spcPts val="0"/>
              </a:spcBef>
              <a:spcAft>
                <a:spcPts val="0"/>
              </a:spcAft>
              <a:buClr>
                <a:schemeClr val="lt1"/>
              </a:buClr>
              <a:buSzPts val="1400"/>
              <a:buChar char="○"/>
              <a:defRPr>
                <a:solidFill>
                  <a:schemeClr val="lt1"/>
                </a:solidFill>
              </a:defRPr>
            </a:lvl5pPr>
            <a:lvl6pPr marL="2743200" lvl="5" indent="-317500" algn="ctr">
              <a:lnSpc>
                <a:spcPct val="100000"/>
              </a:lnSpc>
              <a:spcBef>
                <a:spcPts val="0"/>
              </a:spcBef>
              <a:spcAft>
                <a:spcPts val="0"/>
              </a:spcAft>
              <a:buClr>
                <a:schemeClr val="lt1"/>
              </a:buClr>
              <a:buSzPts val="1400"/>
              <a:buChar char="■"/>
              <a:defRPr>
                <a:solidFill>
                  <a:schemeClr val="lt1"/>
                </a:solidFill>
              </a:defRPr>
            </a:lvl6pPr>
            <a:lvl7pPr marL="3200400" lvl="6" indent="-317500" algn="ctr">
              <a:lnSpc>
                <a:spcPct val="100000"/>
              </a:lnSpc>
              <a:spcBef>
                <a:spcPts val="0"/>
              </a:spcBef>
              <a:spcAft>
                <a:spcPts val="0"/>
              </a:spcAft>
              <a:buClr>
                <a:schemeClr val="lt1"/>
              </a:buClr>
              <a:buSzPts val="1400"/>
              <a:buChar char="●"/>
              <a:defRPr>
                <a:solidFill>
                  <a:schemeClr val="lt1"/>
                </a:solidFill>
              </a:defRPr>
            </a:lvl7pPr>
            <a:lvl8pPr marL="3657600" lvl="7" indent="-317500" algn="ctr">
              <a:lnSpc>
                <a:spcPct val="100000"/>
              </a:lnSpc>
              <a:spcBef>
                <a:spcPts val="0"/>
              </a:spcBef>
              <a:spcAft>
                <a:spcPts val="0"/>
              </a:spcAft>
              <a:buClr>
                <a:schemeClr val="lt1"/>
              </a:buClr>
              <a:buSzPts val="1400"/>
              <a:buChar char="○"/>
              <a:defRPr>
                <a:solidFill>
                  <a:schemeClr val="lt1"/>
                </a:solidFill>
              </a:defRPr>
            </a:lvl8pPr>
            <a:lvl9pPr marL="4114800" lvl="8" indent="-317500" algn="ctr">
              <a:lnSpc>
                <a:spcPct val="100000"/>
              </a:lnSpc>
              <a:spcBef>
                <a:spcPts val="0"/>
              </a:spcBef>
              <a:spcAft>
                <a:spcPts val="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05"/>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CUSTOM_6">
    <p:spTree>
      <p:nvGrpSpPr>
        <p:cNvPr id="1" name="Shape 106"/>
        <p:cNvGrpSpPr/>
        <p:nvPr/>
      </p:nvGrpSpPr>
      <p:grpSpPr>
        <a:xfrm>
          <a:off x="0" y="0"/>
          <a:ext cx="0" cy="0"/>
          <a:chOff x="0" y="0"/>
          <a:chExt cx="0" cy="0"/>
        </a:xfrm>
      </p:grpSpPr>
      <p:sp>
        <p:nvSpPr>
          <p:cNvPr id="107" name="Google Shape;107;p16"/>
          <p:cNvSpPr txBox="1">
            <a:spLocks noGrp="1"/>
          </p:cNvSpPr>
          <p:nvPr>
            <p:ph type="title"/>
          </p:nvPr>
        </p:nvSpPr>
        <p:spPr>
          <a:xfrm>
            <a:off x="713225" y="539496"/>
            <a:ext cx="7717500" cy="5760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2"/>
              </a:buClr>
              <a:buSzPts val="3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8" name="Google Shape;108;p16"/>
          <p:cNvSpPr txBox="1">
            <a:spLocks noGrp="1"/>
          </p:cNvSpPr>
          <p:nvPr>
            <p:ph type="title" idx="2" hasCustomPrompt="1"/>
          </p:nvPr>
        </p:nvSpPr>
        <p:spPr>
          <a:xfrm>
            <a:off x="713430" y="1565731"/>
            <a:ext cx="2523000" cy="365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accent2"/>
              </a:buClr>
              <a:buSzPts val="3600"/>
              <a:buFont typeface="Pangolin"/>
              <a:buNone/>
              <a:defRPr sz="3000" b="0">
                <a:solidFill>
                  <a:schemeClr val="dk2"/>
                </a:solidFill>
                <a:latin typeface="Montserrat ExtraBold"/>
                <a:ea typeface="Montserrat ExtraBold"/>
                <a:cs typeface="Montserrat ExtraBold"/>
                <a:sym typeface="Montserrat ExtraBold"/>
              </a:defRPr>
            </a:lvl1pPr>
            <a:lvl2pPr lvl="1" rtl="0">
              <a:spcBef>
                <a:spcPts val="0"/>
              </a:spcBef>
              <a:spcAft>
                <a:spcPts val="0"/>
              </a:spcAft>
              <a:buClr>
                <a:schemeClr val="accent1"/>
              </a:buClr>
              <a:buSzPts val="12000"/>
              <a:buNone/>
              <a:defRPr sz="12000">
                <a:solidFill>
                  <a:schemeClr val="accent1"/>
                </a:solidFill>
              </a:defRPr>
            </a:lvl2pPr>
            <a:lvl3pPr lvl="2" rtl="0">
              <a:spcBef>
                <a:spcPts val="0"/>
              </a:spcBef>
              <a:spcAft>
                <a:spcPts val="0"/>
              </a:spcAft>
              <a:buClr>
                <a:schemeClr val="accent1"/>
              </a:buClr>
              <a:buSzPts val="12000"/>
              <a:buNone/>
              <a:defRPr sz="12000">
                <a:solidFill>
                  <a:schemeClr val="accent1"/>
                </a:solidFill>
              </a:defRPr>
            </a:lvl3pPr>
            <a:lvl4pPr lvl="3" rtl="0">
              <a:spcBef>
                <a:spcPts val="0"/>
              </a:spcBef>
              <a:spcAft>
                <a:spcPts val="0"/>
              </a:spcAft>
              <a:buClr>
                <a:schemeClr val="accent1"/>
              </a:buClr>
              <a:buSzPts val="12000"/>
              <a:buNone/>
              <a:defRPr sz="12000">
                <a:solidFill>
                  <a:schemeClr val="accent1"/>
                </a:solidFill>
              </a:defRPr>
            </a:lvl4pPr>
            <a:lvl5pPr lvl="4" rtl="0">
              <a:spcBef>
                <a:spcPts val="0"/>
              </a:spcBef>
              <a:spcAft>
                <a:spcPts val="0"/>
              </a:spcAft>
              <a:buClr>
                <a:schemeClr val="accent1"/>
              </a:buClr>
              <a:buSzPts val="12000"/>
              <a:buNone/>
              <a:defRPr sz="12000">
                <a:solidFill>
                  <a:schemeClr val="accent1"/>
                </a:solidFill>
              </a:defRPr>
            </a:lvl5pPr>
            <a:lvl6pPr lvl="5" rtl="0">
              <a:spcBef>
                <a:spcPts val="0"/>
              </a:spcBef>
              <a:spcAft>
                <a:spcPts val="0"/>
              </a:spcAft>
              <a:buClr>
                <a:schemeClr val="accent1"/>
              </a:buClr>
              <a:buSzPts val="12000"/>
              <a:buNone/>
              <a:defRPr sz="12000">
                <a:solidFill>
                  <a:schemeClr val="accent1"/>
                </a:solidFill>
              </a:defRPr>
            </a:lvl6pPr>
            <a:lvl7pPr lvl="6" rtl="0">
              <a:spcBef>
                <a:spcPts val="0"/>
              </a:spcBef>
              <a:spcAft>
                <a:spcPts val="0"/>
              </a:spcAft>
              <a:buClr>
                <a:schemeClr val="accent1"/>
              </a:buClr>
              <a:buSzPts val="12000"/>
              <a:buNone/>
              <a:defRPr sz="12000">
                <a:solidFill>
                  <a:schemeClr val="accent1"/>
                </a:solidFill>
              </a:defRPr>
            </a:lvl7pPr>
            <a:lvl8pPr lvl="7" rtl="0">
              <a:spcBef>
                <a:spcPts val="0"/>
              </a:spcBef>
              <a:spcAft>
                <a:spcPts val="0"/>
              </a:spcAft>
              <a:buClr>
                <a:schemeClr val="accent1"/>
              </a:buClr>
              <a:buSzPts val="12000"/>
              <a:buNone/>
              <a:defRPr sz="12000">
                <a:solidFill>
                  <a:schemeClr val="accent1"/>
                </a:solidFill>
              </a:defRPr>
            </a:lvl8pPr>
            <a:lvl9pPr lvl="8" rtl="0">
              <a:spcBef>
                <a:spcPts val="0"/>
              </a:spcBef>
              <a:spcAft>
                <a:spcPts val="0"/>
              </a:spcAft>
              <a:buClr>
                <a:schemeClr val="accent1"/>
              </a:buClr>
              <a:buSzPts val="12000"/>
              <a:buNone/>
              <a:defRPr sz="12000">
                <a:solidFill>
                  <a:schemeClr val="accent1"/>
                </a:solidFill>
              </a:defRPr>
            </a:lvl9pPr>
          </a:lstStyle>
          <a:p>
            <a:r>
              <a:t>xx%</a:t>
            </a:r>
          </a:p>
        </p:txBody>
      </p:sp>
      <p:sp>
        <p:nvSpPr>
          <p:cNvPr id="109" name="Google Shape;109;p16"/>
          <p:cNvSpPr txBox="1">
            <a:spLocks noGrp="1"/>
          </p:cNvSpPr>
          <p:nvPr>
            <p:ph type="subTitle" idx="1"/>
          </p:nvPr>
        </p:nvSpPr>
        <p:spPr>
          <a:xfrm>
            <a:off x="713430" y="1940638"/>
            <a:ext cx="2525700" cy="365700"/>
          </a:xfrm>
          <a:prstGeom prst="rect">
            <a:avLst/>
          </a:prstGeom>
          <a:ln>
            <a:noFill/>
          </a:ln>
        </p:spPr>
        <p:txBody>
          <a:bodyPr spcFirstLastPara="1" wrap="square" lIns="91425" tIns="91425" rIns="91425" bIns="91425" anchor="ctr" anchorCtr="0">
            <a:noAutofit/>
          </a:bodyPr>
          <a:lstStyle>
            <a:lvl1pPr lvl="0">
              <a:lnSpc>
                <a:spcPct val="100000"/>
              </a:lnSpc>
              <a:spcBef>
                <a:spcPts val="0"/>
              </a:spcBef>
              <a:spcAft>
                <a:spcPts val="0"/>
              </a:spcAft>
              <a:buClr>
                <a:schemeClr val="accent2"/>
              </a:buClr>
              <a:buSzPts val="3000"/>
              <a:buNone/>
              <a:defRPr sz="2100" b="1" i="0">
                <a:solidFill>
                  <a:schemeClr val="lt1"/>
                </a:solidFill>
                <a:latin typeface="Montserrat"/>
                <a:ea typeface="Montserrat"/>
                <a:cs typeface="Montserrat"/>
                <a:sym typeface="Montserrat"/>
              </a:defRPr>
            </a:lvl1pPr>
            <a:lvl2pPr lvl="1">
              <a:spcBef>
                <a:spcPts val="0"/>
              </a:spcBef>
              <a:spcAft>
                <a:spcPts val="0"/>
              </a:spcAft>
              <a:buClr>
                <a:schemeClr val="accent2"/>
              </a:buClr>
              <a:buSzPts val="1400"/>
              <a:buNone/>
              <a:defRPr>
                <a:solidFill>
                  <a:schemeClr val="accent2"/>
                </a:solidFill>
              </a:defRPr>
            </a:lvl2pPr>
            <a:lvl3pPr lvl="2">
              <a:spcBef>
                <a:spcPts val="0"/>
              </a:spcBef>
              <a:spcAft>
                <a:spcPts val="0"/>
              </a:spcAft>
              <a:buClr>
                <a:schemeClr val="accent2"/>
              </a:buClr>
              <a:buSzPts val="1400"/>
              <a:buNone/>
              <a:defRPr>
                <a:solidFill>
                  <a:schemeClr val="accent2"/>
                </a:solidFill>
              </a:defRPr>
            </a:lvl3pPr>
            <a:lvl4pPr lvl="3">
              <a:spcBef>
                <a:spcPts val="0"/>
              </a:spcBef>
              <a:spcAft>
                <a:spcPts val="0"/>
              </a:spcAft>
              <a:buClr>
                <a:schemeClr val="accent2"/>
              </a:buClr>
              <a:buSzPts val="1400"/>
              <a:buNone/>
              <a:defRPr>
                <a:solidFill>
                  <a:schemeClr val="accent2"/>
                </a:solidFill>
              </a:defRPr>
            </a:lvl4pPr>
            <a:lvl5pPr lvl="4">
              <a:spcBef>
                <a:spcPts val="0"/>
              </a:spcBef>
              <a:spcAft>
                <a:spcPts val="0"/>
              </a:spcAft>
              <a:buClr>
                <a:schemeClr val="accent2"/>
              </a:buClr>
              <a:buSzPts val="1400"/>
              <a:buNone/>
              <a:defRPr>
                <a:solidFill>
                  <a:schemeClr val="accent2"/>
                </a:solidFill>
              </a:defRPr>
            </a:lvl5pPr>
            <a:lvl6pPr lvl="5">
              <a:spcBef>
                <a:spcPts val="0"/>
              </a:spcBef>
              <a:spcAft>
                <a:spcPts val="0"/>
              </a:spcAft>
              <a:buClr>
                <a:schemeClr val="accent2"/>
              </a:buClr>
              <a:buSzPts val="1400"/>
              <a:buNone/>
              <a:defRPr>
                <a:solidFill>
                  <a:schemeClr val="accent2"/>
                </a:solidFill>
              </a:defRPr>
            </a:lvl6pPr>
            <a:lvl7pPr lvl="6">
              <a:spcBef>
                <a:spcPts val="0"/>
              </a:spcBef>
              <a:spcAft>
                <a:spcPts val="0"/>
              </a:spcAft>
              <a:buClr>
                <a:schemeClr val="accent2"/>
              </a:buClr>
              <a:buSzPts val="1400"/>
              <a:buNone/>
              <a:defRPr>
                <a:solidFill>
                  <a:schemeClr val="accent2"/>
                </a:solidFill>
              </a:defRPr>
            </a:lvl7pPr>
            <a:lvl8pPr lvl="7">
              <a:spcBef>
                <a:spcPts val="0"/>
              </a:spcBef>
              <a:spcAft>
                <a:spcPts val="0"/>
              </a:spcAft>
              <a:buClr>
                <a:schemeClr val="accent2"/>
              </a:buClr>
              <a:buSzPts val="1400"/>
              <a:buNone/>
              <a:defRPr>
                <a:solidFill>
                  <a:schemeClr val="accent2"/>
                </a:solidFill>
              </a:defRPr>
            </a:lvl8pPr>
            <a:lvl9pPr lvl="8">
              <a:spcBef>
                <a:spcPts val="0"/>
              </a:spcBef>
              <a:spcAft>
                <a:spcPts val="0"/>
              </a:spcAft>
              <a:buClr>
                <a:schemeClr val="accent2"/>
              </a:buClr>
              <a:buSzPts val="1400"/>
              <a:buNone/>
              <a:defRPr>
                <a:solidFill>
                  <a:schemeClr val="accent2"/>
                </a:solidFill>
              </a:defRPr>
            </a:lvl9pPr>
          </a:lstStyle>
          <a:p>
            <a:endParaRPr/>
          </a:p>
        </p:txBody>
      </p:sp>
      <p:sp>
        <p:nvSpPr>
          <p:cNvPr id="110" name="Google Shape;110;p16"/>
          <p:cNvSpPr txBox="1">
            <a:spLocks noGrp="1"/>
          </p:cNvSpPr>
          <p:nvPr>
            <p:ph type="subTitle" idx="3"/>
          </p:nvPr>
        </p:nvSpPr>
        <p:spPr>
          <a:xfrm>
            <a:off x="713430" y="2251704"/>
            <a:ext cx="2525700" cy="548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i="0"/>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a:endParaRPr/>
          </a:p>
        </p:txBody>
      </p:sp>
      <p:sp>
        <p:nvSpPr>
          <p:cNvPr id="111" name="Google Shape;111;p16"/>
          <p:cNvSpPr txBox="1">
            <a:spLocks noGrp="1"/>
          </p:cNvSpPr>
          <p:nvPr>
            <p:ph type="title" idx="4" hasCustomPrompt="1"/>
          </p:nvPr>
        </p:nvSpPr>
        <p:spPr>
          <a:xfrm>
            <a:off x="4185104" y="1565738"/>
            <a:ext cx="2515500" cy="365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accent2"/>
              </a:buClr>
              <a:buSzPts val="3600"/>
              <a:buFont typeface="Pangolin"/>
              <a:buNone/>
              <a:defRPr sz="3000" b="0">
                <a:solidFill>
                  <a:schemeClr val="dk2"/>
                </a:solidFill>
                <a:latin typeface="Montserrat ExtraBold"/>
                <a:ea typeface="Montserrat ExtraBold"/>
                <a:cs typeface="Montserrat ExtraBold"/>
                <a:sym typeface="Montserrat ExtraBold"/>
              </a:defRPr>
            </a:lvl1pPr>
            <a:lvl2pPr lvl="1" rtl="0">
              <a:spcBef>
                <a:spcPts val="0"/>
              </a:spcBef>
              <a:spcAft>
                <a:spcPts val="0"/>
              </a:spcAft>
              <a:buClr>
                <a:schemeClr val="accent1"/>
              </a:buClr>
              <a:buSzPts val="12000"/>
              <a:buNone/>
              <a:defRPr sz="12000">
                <a:solidFill>
                  <a:schemeClr val="accent1"/>
                </a:solidFill>
              </a:defRPr>
            </a:lvl2pPr>
            <a:lvl3pPr lvl="2" rtl="0">
              <a:spcBef>
                <a:spcPts val="0"/>
              </a:spcBef>
              <a:spcAft>
                <a:spcPts val="0"/>
              </a:spcAft>
              <a:buClr>
                <a:schemeClr val="accent1"/>
              </a:buClr>
              <a:buSzPts val="12000"/>
              <a:buNone/>
              <a:defRPr sz="12000">
                <a:solidFill>
                  <a:schemeClr val="accent1"/>
                </a:solidFill>
              </a:defRPr>
            </a:lvl3pPr>
            <a:lvl4pPr lvl="3" rtl="0">
              <a:spcBef>
                <a:spcPts val="0"/>
              </a:spcBef>
              <a:spcAft>
                <a:spcPts val="0"/>
              </a:spcAft>
              <a:buClr>
                <a:schemeClr val="accent1"/>
              </a:buClr>
              <a:buSzPts val="12000"/>
              <a:buNone/>
              <a:defRPr sz="12000">
                <a:solidFill>
                  <a:schemeClr val="accent1"/>
                </a:solidFill>
              </a:defRPr>
            </a:lvl4pPr>
            <a:lvl5pPr lvl="4" rtl="0">
              <a:spcBef>
                <a:spcPts val="0"/>
              </a:spcBef>
              <a:spcAft>
                <a:spcPts val="0"/>
              </a:spcAft>
              <a:buClr>
                <a:schemeClr val="accent1"/>
              </a:buClr>
              <a:buSzPts val="12000"/>
              <a:buNone/>
              <a:defRPr sz="12000">
                <a:solidFill>
                  <a:schemeClr val="accent1"/>
                </a:solidFill>
              </a:defRPr>
            </a:lvl5pPr>
            <a:lvl6pPr lvl="5" rtl="0">
              <a:spcBef>
                <a:spcPts val="0"/>
              </a:spcBef>
              <a:spcAft>
                <a:spcPts val="0"/>
              </a:spcAft>
              <a:buClr>
                <a:schemeClr val="accent1"/>
              </a:buClr>
              <a:buSzPts val="12000"/>
              <a:buNone/>
              <a:defRPr sz="12000">
                <a:solidFill>
                  <a:schemeClr val="accent1"/>
                </a:solidFill>
              </a:defRPr>
            </a:lvl6pPr>
            <a:lvl7pPr lvl="6" rtl="0">
              <a:spcBef>
                <a:spcPts val="0"/>
              </a:spcBef>
              <a:spcAft>
                <a:spcPts val="0"/>
              </a:spcAft>
              <a:buClr>
                <a:schemeClr val="accent1"/>
              </a:buClr>
              <a:buSzPts val="12000"/>
              <a:buNone/>
              <a:defRPr sz="12000">
                <a:solidFill>
                  <a:schemeClr val="accent1"/>
                </a:solidFill>
              </a:defRPr>
            </a:lvl7pPr>
            <a:lvl8pPr lvl="7" rtl="0">
              <a:spcBef>
                <a:spcPts val="0"/>
              </a:spcBef>
              <a:spcAft>
                <a:spcPts val="0"/>
              </a:spcAft>
              <a:buClr>
                <a:schemeClr val="accent1"/>
              </a:buClr>
              <a:buSzPts val="12000"/>
              <a:buNone/>
              <a:defRPr sz="12000">
                <a:solidFill>
                  <a:schemeClr val="accent1"/>
                </a:solidFill>
              </a:defRPr>
            </a:lvl8pPr>
            <a:lvl9pPr lvl="8" rtl="0">
              <a:spcBef>
                <a:spcPts val="0"/>
              </a:spcBef>
              <a:spcAft>
                <a:spcPts val="0"/>
              </a:spcAft>
              <a:buClr>
                <a:schemeClr val="accent1"/>
              </a:buClr>
              <a:buSzPts val="12000"/>
              <a:buNone/>
              <a:defRPr sz="12000">
                <a:solidFill>
                  <a:schemeClr val="accent1"/>
                </a:solidFill>
              </a:defRPr>
            </a:lvl9pPr>
          </a:lstStyle>
          <a:p>
            <a:r>
              <a:t>xx%</a:t>
            </a:r>
          </a:p>
        </p:txBody>
      </p:sp>
      <p:sp>
        <p:nvSpPr>
          <p:cNvPr id="112" name="Google Shape;112;p16"/>
          <p:cNvSpPr txBox="1">
            <a:spLocks noGrp="1"/>
          </p:cNvSpPr>
          <p:nvPr>
            <p:ph type="subTitle" idx="5"/>
          </p:nvPr>
        </p:nvSpPr>
        <p:spPr>
          <a:xfrm>
            <a:off x="4185304" y="1940643"/>
            <a:ext cx="2517900" cy="3657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3000"/>
              <a:buNone/>
              <a:defRPr sz="2100" b="1" i="0">
                <a:solidFill>
                  <a:schemeClr val="lt1"/>
                </a:solidFill>
                <a:latin typeface="Montserrat"/>
                <a:ea typeface="Montserrat"/>
                <a:cs typeface="Montserrat"/>
                <a:sym typeface="Montserrat"/>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a:endParaRPr/>
          </a:p>
        </p:txBody>
      </p:sp>
      <p:sp>
        <p:nvSpPr>
          <p:cNvPr id="113" name="Google Shape;113;p16"/>
          <p:cNvSpPr txBox="1">
            <a:spLocks noGrp="1"/>
          </p:cNvSpPr>
          <p:nvPr>
            <p:ph type="subTitle" idx="6"/>
          </p:nvPr>
        </p:nvSpPr>
        <p:spPr>
          <a:xfrm>
            <a:off x="4185304" y="2251709"/>
            <a:ext cx="2517900" cy="548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i="0"/>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a:endParaRPr/>
          </a:p>
        </p:txBody>
      </p:sp>
      <p:sp>
        <p:nvSpPr>
          <p:cNvPr id="114" name="Google Shape;114;p16"/>
          <p:cNvSpPr txBox="1">
            <a:spLocks noGrp="1"/>
          </p:cNvSpPr>
          <p:nvPr>
            <p:ph type="title" idx="7" hasCustomPrompt="1"/>
          </p:nvPr>
        </p:nvSpPr>
        <p:spPr>
          <a:xfrm>
            <a:off x="2449267" y="3134697"/>
            <a:ext cx="2523000" cy="365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accent2"/>
              </a:buClr>
              <a:buSzPts val="3600"/>
              <a:buFont typeface="Pangolin"/>
              <a:buNone/>
              <a:defRPr sz="3000" b="0">
                <a:solidFill>
                  <a:schemeClr val="dk2"/>
                </a:solidFill>
                <a:latin typeface="Montserrat ExtraBold"/>
                <a:ea typeface="Montserrat ExtraBold"/>
                <a:cs typeface="Montserrat ExtraBold"/>
                <a:sym typeface="Montserrat ExtraBold"/>
              </a:defRPr>
            </a:lvl1pPr>
            <a:lvl2pPr lvl="1" rtl="0">
              <a:spcBef>
                <a:spcPts val="0"/>
              </a:spcBef>
              <a:spcAft>
                <a:spcPts val="0"/>
              </a:spcAft>
              <a:buClr>
                <a:schemeClr val="accent1"/>
              </a:buClr>
              <a:buSzPts val="12000"/>
              <a:buNone/>
              <a:defRPr sz="12000">
                <a:solidFill>
                  <a:schemeClr val="accent1"/>
                </a:solidFill>
              </a:defRPr>
            </a:lvl2pPr>
            <a:lvl3pPr lvl="2" rtl="0">
              <a:spcBef>
                <a:spcPts val="0"/>
              </a:spcBef>
              <a:spcAft>
                <a:spcPts val="0"/>
              </a:spcAft>
              <a:buClr>
                <a:schemeClr val="accent1"/>
              </a:buClr>
              <a:buSzPts val="12000"/>
              <a:buNone/>
              <a:defRPr sz="12000">
                <a:solidFill>
                  <a:schemeClr val="accent1"/>
                </a:solidFill>
              </a:defRPr>
            </a:lvl3pPr>
            <a:lvl4pPr lvl="3" rtl="0">
              <a:spcBef>
                <a:spcPts val="0"/>
              </a:spcBef>
              <a:spcAft>
                <a:spcPts val="0"/>
              </a:spcAft>
              <a:buClr>
                <a:schemeClr val="accent1"/>
              </a:buClr>
              <a:buSzPts val="12000"/>
              <a:buNone/>
              <a:defRPr sz="12000">
                <a:solidFill>
                  <a:schemeClr val="accent1"/>
                </a:solidFill>
              </a:defRPr>
            </a:lvl4pPr>
            <a:lvl5pPr lvl="4" rtl="0">
              <a:spcBef>
                <a:spcPts val="0"/>
              </a:spcBef>
              <a:spcAft>
                <a:spcPts val="0"/>
              </a:spcAft>
              <a:buClr>
                <a:schemeClr val="accent1"/>
              </a:buClr>
              <a:buSzPts val="12000"/>
              <a:buNone/>
              <a:defRPr sz="12000">
                <a:solidFill>
                  <a:schemeClr val="accent1"/>
                </a:solidFill>
              </a:defRPr>
            </a:lvl5pPr>
            <a:lvl6pPr lvl="5" rtl="0">
              <a:spcBef>
                <a:spcPts val="0"/>
              </a:spcBef>
              <a:spcAft>
                <a:spcPts val="0"/>
              </a:spcAft>
              <a:buClr>
                <a:schemeClr val="accent1"/>
              </a:buClr>
              <a:buSzPts val="12000"/>
              <a:buNone/>
              <a:defRPr sz="12000">
                <a:solidFill>
                  <a:schemeClr val="accent1"/>
                </a:solidFill>
              </a:defRPr>
            </a:lvl6pPr>
            <a:lvl7pPr lvl="6" rtl="0">
              <a:spcBef>
                <a:spcPts val="0"/>
              </a:spcBef>
              <a:spcAft>
                <a:spcPts val="0"/>
              </a:spcAft>
              <a:buClr>
                <a:schemeClr val="accent1"/>
              </a:buClr>
              <a:buSzPts val="12000"/>
              <a:buNone/>
              <a:defRPr sz="12000">
                <a:solidFill>
                  <a:schemeClr val="accent1"/>
                </a:solidFill>
              </a:defRPr>
            </a:lvl7pPr>
            <a:lvl8pPr lvl="7" rtl="0">
              <a:spcBef>
                <a:spcPts val="0"/>
              </a:spcBef>
              <a:spcAft>
                <a:spcPts val="0"/>
              </a:spcAft>
              <a:buClr>
                <a:schemeClr val="accent1"/>
              </a:buClr>
              <a:buSzPts val="12000"/>
              <a:buNone/>
              <a:defRPr sz="12000">
                <a:solidFill>
                  <a:schemeClr val="accent1"/>
                </a:solidFill>
              </a:defRPr>
            </a:lvl8pPr>
            <a:lvl9pPr lvl="8" rtl="0">
              <a:spcBef>
                <a:spcPts val="0"/>
              </a:spcBef>
              <a:spcAft>
                <a:spcPts val="0"/>
              </a:spcAft>
              <a:buClr>
                <a:schemeClr val="accent1"/>
              </a:buClr>
              <a:buSzPts val="12000"/>
              <a:buNone/>
              <a:defRPr sz="12000">
                <a:solidFill>
                  <a:schemeClr val="accent1"/>
                </a:solidFill>
              </a:defRPr>
            </a:lvl9pPr>
          </a:lstStyle>
          <a:p>
            <a:r>
              <a:t>xx%</a:t>
            </a:r>
          </a:p>
        </p:txBody>
      </p:sp>
      <p:sp>
        <p:nvSpPr>
          <p:cNvPr id="115" name="Google Shape;115;p16"/>
          <p:cNvSpPr txBox="1">
            <a:spLocks noGrp="1"/>
          </p:cNvSpPr>
          <p:nvPr>
            <p:ph type="subTitle" idx="8"/>
          </p:nvPr>
        </p:nvSpPr>
        <p:spPr>
          <a:xfrm>
            <a:off x="2449367" y="3509604"/>
            <a:ext cx="2525700" cy="3657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3000"/>
              <a:buNone/>
              <a:defRPr sz="2100" b="1" i="0">
                <a:solidFill>
                  <a:schemeClr val="lt1"/>
                </a:solidFill>
                <a:latin typeface="Montserrat"/>
                <a:ea typeface="Montserrat"/>
                <a:cs typeface="Montserrat"/>
                <a:sym typeface="Montserrat"/>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a:endParaRPr/>
          </a:p>
        </p:txBody>
      </p:sp>
      <p:sp>
        <p:nvSpPr>
          <p:cNvPr id="116" name="Google Shape;116;p16"/>
          <p:cNvSpPr txBox="1">
            <a:spLocks noGrp="1"/>
          </p:cNvSpPr>
          <p:nvPr>
            <p:ph type="subTitle" idx="9"/>
          </p:nvPr>
        </p:nvSpPr>
        <p:spPr>
          <a:xfrm>
            <a:off x="2449367" y="3820670"/>
            <a:ext cx="2525700" cy="548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i="0"/>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a:endParaRPr/>
          </a:p>
        </p:txBody>
      </p:sp>
      <p:sp>
        <p:nvSpPr>
          <p:cNvPr id="117" name="Google Shape;117;p16"/>
          <p:cNvSpPr txBox="1">
            <a:spLocks noGrp="1"/>
          </p:cNvSpPr>
          <p:nvPr>
            <p:ph type="title" idx="13" hasCustomPrompt="1"/>
          </p:nvPr>
        </p:nvSpPr>
        <p:spPr>
          <a:xfrm>
            <a:off x="5913441" y="3139001"/>
            <a:ext cx="2515500" cy="365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accent2"/>
              </a:buClr>
              <a:buSzPts val="3600"/>
              <a:buFont typeface="Pangolin"/>
              <a:buNone/>
              <a:defRPr sz="3000" b="0">
                <a:solidFill>
                  <a:schemeClr val="dk2"/>
                </a:solidFill>
                <a:latin typeface="Montserrat ExtraBold"/>
                <a:ea typeface="Montserrat ExtraBold"/>
                <a:cs typeface="Montserrat ExtraBold"/>
                <a:sym typeface="Montserrat ExtraBold"/>
              </a:defRPr>
            </a:lvl1pPr>
            <a:lvl2pPr lvl="1" rtl="0">
              <a:spcBef>
                <a:spcPts val="0"/>
              </a:spcBef>
              <a:spcAft>
                <a:spcPts val="0"/>
              </a:spcAft>
              <a:buClr>
                <a:schemeClr val="accent1"/>
              </a:buClr>
              <a:buSzPts val="12000"/>
              <a:buNone/>
              <a:defRPr sz="12000">
                <a:solidFill>
                  <a:schemeClr val="accent1"/>
                </a:solidFill>
              </a:defRPr>
            </a:lvl2pPr>
            <a:lvl3pPr lvl="2" rtl="0">
              <a:spcBef>
                <a:spcPts val="0"/>
              </a:spcBef>
              <a:spcAft>
                <a:spcPts val="0"/>
              </a:spcAft>
              <a:buClr>
                <a:schemeClr val="accent1"/>
              </a:buClr>
              <a:buSzPts val="12000"/>
              <a:buNone/>
              <a:defRPr sz="12000">
                <a:solidFill>
                  <a:schemeClr val="accent1"/>
                </a:solidFill>
              </a:defRPr>
            </a:lvl3pPr>
            <a:lvl4pPr lvl="3" rtl="0">
              <a:spcBef>
                <a:spcPts val="0"/>
              </a:spcBef>
              <a:spcAft>
                <a:spcPts val="0"/>
              </a:spcAft>
              <a:buClr>
                <a:schemeClr val="accent1"/>
              </a:buClr>
              <a:buSzPts val="12000"/>
              <a:buNone/>
              <a:defRPr sz="12000">
                <a:solidFill>
                  <a:schemeClr val="accent1"/>
                </a:solidFill>
              </a:defRPr>
            </a:lvl4pPr>
            <a:lvl5pPr lvl="4" rtl="0">
              <a:spcBef>
                <a:spcPts val="0"/>
              </a:spcBef>
              <a:spcAft>
                <a:spcPts val="0"/>
              </a:spcAft>
              <a:buClr>
                <a:schemeClr val="accent1"/>
              </a:buClr>
              <a:buSzPts val="12000"/>
              <a:buNone/>
              <a:defRPr sz="12000">
                <a:solidFill>
                  <a:schemeClr val="accent1"/>
                </a:solidFill>
              </a:defRPr>
            </a:lvl5pPr>
            <a:lvl6pPr lvl="5" rtl="0">
              <a:spcBef>
                <a:spcPts val="0"/>
              </a:spcBef>
              <a:spcAft>
                <a:spcPts val="0"/>
              </a:spcAft>
              <a:buClr>
                <a:schemeClr val="accent1"/>
              </a:buClr>
              <a:buSzPts val="12000"/>
              <a:buNone/>
              <a:defRPr sz="12000">
                <a:solidFill>
                  <a:schemeClr val="accent1"/>
                </a:solidFill>
              </a:defRPr>
            </a:lvl6pPr>
            <a:lvl7pPr lvl="6" rtl="0">
              <a:spcBef>
                <a:spcPts val="0"/>
              </a:spcBef>
              <a:spcAft>
                <a:spcPts val="0"/>
              </a:spcAft>
              <a:buClr>
                <a:schemeClr val="accent1"/>
              </a:buClr>
              <a:buSzPts val="12000"/>
              <a:buNone/>
              <a:defRPr sz="12000">
                <a:solidFill>
                  <a:schemeClr val="accent1"/>
                </a:solidFill>
              </a:defRPr>
            </a:lvl7pPr>
            <a:lvl8pPr lvl="7" rtl="0">
              <a:spcBef>
                <a:spcPts val="0"/>
              </a:spcBef>
              <a:spcAft>
                <a:spcPts val="0"/>
              </a:spcAft>
              <a:buClr>
                <a:schemeClr val="accent1"/>
              </a:buClr>
              <a:buSzPts val="12000"/>
              <a:buNone/>
              <a:defRPr sz="12000">
                <a:solidFill>
                  <a:schemeClr val="accent1"/>
                </a:solidFill>
              </a:defRPr>
            </a:lvl8pPr>
            <a:lvl9pPr lvl="8" rtl="0">
              <a:spcBef>
                <a:spcPts val="0"/>
              </a:spcBef>
              <a:spcAft>
                <a:spcPts val="0"/>
              </a:spcAft>
              <a:buClr>
                <a:schemeClr val="accent1"/>
              </a:buClr>
              <a:buSzPts val="12000"/>
              <a:buNone/>
              <a:defRPr sz="12000">
                <a:solidFill>
                  <a:schemeClr val="accent1"/>
                </a:solidFill>
              </a:defRPr>
            </a:lvl9pPr>
          </a:lstStyle>
          <a:p>
            <a:r>
              <a:t>xx%</a:t>
            </a:r>
          </a:p>
        </p:txBody>
      </p:sp>
      <p:sp>
        <p:nvSpPr>
          <p:cNvPr id="118" name="Google Shape;118;p16"/>
          <p:cNvSpPr txBox="1">
            <a:spLocks noGrp="1"/>
          </p:cNvSpPr>
          <p:nvPr>
            <p:ph type="subTitle" idx="14"/>
          </p:nvPr>
        </p:nvSpPr>
        <p:spPr>
          <a:xfrm>
            <a:off x="5913441" y="3513906"/>
            <a:ext cx="2517900" cy="3657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3000"/>
              <a:buNone/>
              <a:defRPr sz="2100" b="1" i="0">
                <a:solidFill>
                  <a:schemeClr val="lt1"/>
                </a:solidFill>
                <a:latin typeface="Montserrat"/>
                <a:ea typeface="Montserrat"/>
                <a:cs typeface="Montserrat"/>
                <a:sym typeface="Montserrat"/>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a:endParaRPr/>
          </a:p>
        </p:txBody>
      </p:sp>
      <p:sp>
        <p:nvSpPr>
          <p:cNvPr id="119" name="Google Shape;119;p16"/>
          <p:cNvSpPr txBox="1">
            <a:spLocks noGrp="1"/>
          </p:cNvSpPr>
          <p:nvPr>
            <p:ph type="subTitle" idx="15"/>
          </p:nvPr>
        </p:nvSpPr>
        <p:spPr>
          <a:xfrm>
            <a:off x="5913441" y="3824971"/>
            <a:ext cx="2517900" cy="548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i="0"/>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1">
  <p:cSld name="CUSTOM_24">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713250" y="3093515"/>
            <a:ext cx="7717500" cy="896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200"/>
              <a:buNone/>
              <a:defRPr sz="5900"/>
            </a:lvl1pPr>
            <a:lvl2pPr lvl="1" algn="ctr" rtl="0">
              <a:spcBef>
                <a:spcPts val="0"/>
              </a:spcBef>
              <a:spcAft>
                <a:spcPts val="0"/>
              </a:spcAft>
              <a:buClr>
                <a:schemeClr val="dk2"/>
              </a:buClr>
              <a:buSzPts val="3600"/>
              <a:buNone/>
              <a:defRPr sz="3600">
                <a:solidFill>
                  <a:schemeClr val="dk2"/>
                </a:solidFill>
              </a:defRPr>
            </a:lvl2pPr>
            <a:lvl3pPr lvl="2" algn="ctr" rtl="0">
              <a:spcBef>
                <a:spcPts val="0"/>
              </a:spcBef>
              <a:spcAft>
                <a:spcPts val="0"/>
              </a:spcAft>
              <a:buClr>
                <a:schemeClr val="dk2"/>
              </a:buClr>
              <a:buSzPts val="3600"/>
              <a:buNone/>
              <a:defRPr sz="3600">
                <a:solidFill>
                  <a:schemeClr val="dk2"/>
                </a:solidFill>
              </a:defRPr>
            </a:lvl3pPr>
            <a:lvl4pPr lvl="3" algn="ctr" rtl="0">
              <a:spcBef>
                <a:spcPts val="0"/>
              </a:spcBef>
              <a:spcAft>
                <a:spcPts val="0"/>
              </a:spcAft>
              <a:buClr>
                <a:schemeClr val="dk2"/>
              </a:buClr>
              <a:buSzPts val="3600"/>
              <a:buNone/>
              <a:defRPr sz="3600">
                <a:solidFill>
                  <a:schemeClr val="dk2"/>
                </a:solidFill>
              </a:defRPr>
            </a:lvl4pPr>
            <a:lvl5pPr lvl="4" algn="ctr" rtl="0">
              <a:spcBef>
                <a:spcPts val="0"/>
              </a:spcBef>
              <a:spcAft>
                <a:spcPts val="0"/>
              </a:spcAft>
              <a:buClr>
                <a:schemeClr val="dk2"/>
              </a:buClr>
              <a:buSzPts val="3600"/>
              <a:buNone/>
              <a:defRPr sz="3600">
                <a:solidFill>
                  <a:schemeClr val="dk2"/>
                </a:solidFill>
              </a:defRPr>
            </a:lvl5pPr>
            <a:lvl6pPr lvl="5" algn="ctr" rtl="0">
              <a:spcBef>
                <a:spcPts val="0"/>
              </a:spcBef>
              <a:spcAft>
                <a:spcPts val="0"/>
              </a:spcAft>
              <a:buClr>
                <a:schemeClr val="dk2"/>
              </a:buClr>
              <a:buSzPts val="3600"/>
              <a:buNone/>
              <a:defRPr sz="3600">
                <a:solidFill>
                  <a:schemeClr val="dk2"/>
                </a:solidFill>
              </a:defRPr>
            </a:lvl6pPr>
            <a:lvl7pPr lvl="6" algn="ctr" rtl="0">
              <a:spcBef>
                <a:spcPts val="0"/>
              </a:spcBef>
              <a:spcAft>
                <a:spcPts val="0"/>
              </a:spcAft>
              <a:buClr>
                <a:schemeClr val="dk2"/>
              </a:buClr>
              <a:buSzPts val="3600"/>
              <a:buNone/>
              <a:defRPr sz="3600">
                <a:solidFill>
                  <a:schemeClr val="dk2"/>
                </a:solidFill>
              </a:defRPr>
            </a:lvl7pPr>
            <a:lvl8pPr lvl="7" algn="ctr" rtl="0">
              <a:spcBef>
                <a:spcPts val="0"/>
              </a:spcBef>
              <a:spcAft>
                <a:spcPts val="0"/>
              </a:spcAft>
              <a:buClr>
                <a:schemeClr val="dk2"/>
              </a:buClr>
              <a:buSzPts val="3600"/>
              <a:buNone/>
              <a:defRPr sz="3600">
                <a:solidFill>
                  <a:schemeClr val="dk2"/>
                </a:solidFill>
              </a:defRPr>
            </a:lvl8pPr>
            <a:lvl9pPr lvl="8" algn="ctr" rtl="0">
              <a:spcBef>
                <a:spcPts val="0"/>
              </a:spcBef>
              <a:spcAft>
                <a:spcPts val="0"/>
              </a:spcAft>
              <a:buClr>
                <a:schemeClr val="dk2"/>
              </a:buClr>
              <a:buSzPts val="3600"/>
              <a:buNone/>
              <a:defRPr sz="3600">
                <a:solidFill>
                  <a:schemeClr val="dk2"/>
                </a:solidFill>
              </a:defRPr>
            </a:lvl9pPr>
          </a:lstStyle>
          <a:p>
            <a:endParaRPr/>
          </a:p>
        </p:txBody>
      </p:sp>
      <p:sp>
        <p:nvSpPr>
          <p:cNvPr id="122" name="Google Shape;122;p17"/>
          <p:cNvSpPr txBox="1">
            <a:spLocks noGrp="1"/>
          </p:cNvSpPr>
          <p:nvPr>
            <p:ph type="title" idx="2" hasCustomPrompt="1"/>
          </p:nvPr>
        </p:nvSpPr>
        <p:spPr>
          <a:xfrm>
            <a:off x="713250" y="1969635"/>
            <a:ext cx="1356600" cy="9516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6500" b="0">
                <a:solidFill>
                  <a:schemeClr val="dk2"/>
                </a:solidFill>
                <a:latin typeface="Montserrat ExtraBold"/>
                <a:ea typeface="Montserrat ExtraBold"/>
                <a:cs typeface="Montserrat ExtraBold"/>
                <a:sym typeface="Montserrat ExtraBold"/>
              </a:defRPr>
            </a:lvl1pPr>
            <a:lvl2pPr lvl="1" algn="ctr" rtl="0">
              <a:spcBef>
                <a:spcPts val="0"/>
              </a:spcBef>
              <a:spcAft>
                <a:spcPts val="0"/>
              </a:spcAft>
              <a:buClr>
                <a:schemeClr val="accent2"/>
              </a:buClr>
              <a:buSzPts val="12000"/>
              <a:buNone/>
              <a:defRPr sz="12000">
                <a:solidFill>
                  <a:schemeClr val="accent2"/>
                </a:solidFill>
              </a:defRPr>
            </a:lvl2pPr>
            <a:lvl3pPr lvl="2" algn="ctr" rtl="0">
              <a:spcBef>
                <a:spcPts val="0"/>
              </a:spcBef>
              <a:spcAft>
                <a:spcPts val="0"/>
              </a:spcAft>
              <a:buClr>
                <a:schemeClr val="accent2"/>
              </a:buClr>
              <a:buSzPts val="12000"/>
              <a:buNone/>
              <a:defRPr sz="12000">
                <a:solidFill>
                  <a:schemeClr val="accent2"/>
                </a:solidFill>
              </a:defRPr>
            </a:lvl3pPr>
            <a:lvl4pPr lvl="3" algn="ctr" rtl="0">
              <a:spcBef>
                <a:spcPts val="0"/>
              </a:spcBef>
              <a:spcAft>
                <a:spcPts val="0"/>
              </a:spcAft>
              <a:buClr>
                <a:schemeClr val="accent2"/>
              </a:buClr>
              <a:buSzPts val="12000"/>
              <a:buNone/>
              <a:defRPr sz="12000">
                <a:solidFill>
                  <a:schemeClr val="accent2"/>
                </a:solidFill>
              </a:defRPr>
            </a:lvl4pPr>
            <a:lvl5pPr lvl="4" algn="ctr" rtl="0">
              <a:spcBef>
                <a:spcPts val="0"/>
              </a:spcBef>
              <a:spcAft>
                <a:spcPts val="0"/>
              </a:spcAft>
              <a:buClr>
                <a:schemeClr val="accent2"/>
              </a:buClr>
              <a:buSzPts val="12000"/>
              <a:buNone/>
              <a:defRPr sz="12000">
                <a:solidFill>
                  <a:schemeClr val="accent2"/>
                </a:solidFill>
              </a:defRPr>
            </a:lvl5pPr>
            <a:lvl6pPr lvl="5" algn="ctr" rtl="0">
              <a:spcBef>
                <a:spcPts val="0"/>
              </a:spcBef>
              <a:spcAft>
                <a:spcPts val="0"/>
              </a:spcAft>
              <a:buClr>
                <a:schemeClr val="accent2"/>
              </a:buClr>
              <a:buSzPts val="12000"/>
              <a:buNone/>
              <a:defRPr sz="12000">
                <a:solidFill>
                  <a:schemeClr val="accent2"/>
                </a:solidFill>
              </a:defRPr>
            </a:lvl6pPr>
            <a:lvl7pPr lvl="6" algn="ctr" rtl="0">
              <a:spcBef>
                <a:spcPts val="0"/>
              </a:spcBef>
              <a:spcAft>
                <a:spcPts val="0"/>
              </a:spcAft>
              <a:buClr>
                <a:schemeClr val="accent2"/>
              </a:buClr>
              <a:buSzPts val="12000"/>
              <a:buNone/>
              <a:defRPr sz="12000">
                <a:solidFill>
                  <a:schemeClr val="accent2"/>
                </a:solidFill>
              </a:defRPr>
            </a:lvl7pPr>
            <a:lvl8pPr lvl="7" algn="ctr" rtl="0">
              <a:spcBef>
                <a:spcPts val="0"/>
              </a:spcBef>
              <a:spcAft>
                <a:spcPts val="0"/>
              </a:spcAft>
              <a:buClr>
                <a:schemeClr val="accent2"/>
              </a:buClr>
              <a:buSzPts val="12000"/>
              <a:buNone/>
              <a:defRPr sz="12000">
                <a:solidFill>
                  <a:schemeClr val="accent2"/>
                </a:solidFill>
              </a:defRPr>
            </a:lvl8pPr>
            <a:lvl9pPr lvl="8" algn="ctr" rtl="0">
              <a:spcBef>
                <a:spcPts val="0"/>
              </a:spcBef>
              <a:spcAft>
                <a:spcPts val="0"/>
              </a:spcAft>
              <a:buClr>
                <a:schemeClr val="accent2"/>
              </a:buClr>
              <a:buSzPts val="12000"/>
              <a:buNone/>
              <a:defRPr sz="12000">
                <a:solidFill>
                  <a:schemeClr val="accent2"/>
                </a:solidFill>
              </a:defRPr>
            </a:lvl9pPr>
          </a:lstStyle>
          <a:p>
            <a:r>
              <a:t>xx%</a:t>
            </a:r>
          </a:p>
        </p:txBody>
      </p:sp>
      <p:sp>
        <p:nvSpPr>
          <p:cNvPr id="123" name="Google Shape;123;p17"/>
          <p:cNvSpPr txBox="1">
            <a:spLocks noGrp="1"/>
          </p:cNvSpPr>
          <p:nvPr>
            <p:ph type="subTitle" idx="1"/>
          </p:nvPr>
        </p:nvSpPr>
        <p:spPr>
          <a:xfrm>
            <a:off x="713250" y="4255100"/>
            <a:ext cx="4673400" cy="29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200"/>
              <a:buNone/>
              <a:defRPr sz="1600" i="0">
                <a:solidFill>
                  <a:schemeClr val="accent6"/>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2">
  <p:cSld name="CUSTOM_24_1">
    <p:spTree>
      <p:nvGrpSpPr>
        <p:cNvPr id="1" name="Shape 124"/>
        <p:cNvGrpSpPr/>
        <p:nvPr/>
      </p:nvGrpSpPr>
      <p:grpSpPr>
        <a:xfrm>
          <a:off x="0" y="0"/>
          <a:ext cx="0" cy="0"/>
          <a:chOff x="0" y="0"/>
          <a:chExt cx="0" cy="0"/>
        </a:xfrm>
      </p:grpSpPr>
      <p:sp>
        <p:nvSpPr>
          <p:cNvPr id="125" name="Google Shape;125;p18"/>
          <p:cNvSpPr txBox="1">
            <a:spLocks noGrp="1"/>
          </p:cNvSpPr>
          <p:nvPr>
            <p:ph type="title"/>
          </p:nvPr>
        </p:nvSpPr>
        <p:spPr>
          <a:xfrm>
            <a:off x="713225" y="3007925"/>
            <a:ext cx="7717500" cy="896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200"/>
              <a:buNone/>
              <a:defRPr sz="5900"/>
            </a:lvl1pPr>
            <a:lvl2pPr lvl="1" algn="ctr" rtl="0">
              <a:spcBef>
                <a:spcPts val="0"/>
              </a:spcBef>
              <a:spcAft>
                <a:spcPts val="0"/>
              </a:spcAft>
              <a:buClr>
                <a:schemeClr val="dk2"/>
              </a:buClr>
              <a:buSzPts val="3600"/>
              <a:buNone/>
              <a:defRPr sz="3600">
                <a:solidFill>
                  <a:schemeClr val="dk2"/>
                </a:solidFill>
              </a:defRPr>
            </a:lvl2pPr>
            <a:lvl3pPr lvl="2" algn="ctr" rtl="0">
              <a:spcBef>
                <a:spcPts val="0"/>
              </a:spcBef>
              <a:spcAft>
                <a:spcPts val="0"/>
              </a:spcAft>
              <a:buClr>
                <a:schemeClr val="dk2"/>
              </a:buClr>
              <a:buSzPts val="3600"/>
              <a:buNone/>
              <a:defRPr sz="3600">
                <a:solidFill>
                  <a:schemeClr val="dk2"/>
                </a:solidFill>
              </a:defRPr>
            </a:lvl3pPr>
            <a:lvl4pPr lvl="3" algn="ctr" rtl="0">
              <a:spcBef>
                <a:spcPts val="0"/>
              </a:spcBef>
              <a:spcAft>
                <a:spcPts val="0"/>
              </a:spcAft>
              <a:buClr>
                <a:schemeClr val="dk2"/>
              </a:buClr>
              <a:buSzPts val="3600"/>
              <a:buNone/>
              <a:defRPr sz="3600">
                <a:solidFill>
                  <a:schemeClr val="dk2"/>
                </a:solidFill>
              </a:defRPr>
            </a:lvl4pPr>
            <a:lvl5pPr lvl="4" algn="ctr" rtl="0">
              <a:spcBef>
                <a:spcPts val="0"/>
              </a:spcBef>
              <a:spcAft>
                <a:spcPts val="0"/>
              </a:spcAft>
              <a:buClr>
                <a:schemeClr val="dk2"/>
              </a:buClr>
              <a:buSzPts val="3600"/>
              <a:buNone/>
              <a:defRPr sz="3600">
                <a:solidFill>
                  <a:schemeClr val="dk2"/>
                </a:solidFill>
              </a:defRPr>
            </a:lvl5pPr>
            <a:lvl6pPr lvl="5" algn="ctr" rtl="0">
              <a:spcBef>
                <a:spcPts val="0"/>
              </a:spcBef>
              <a:spcAft>
                <a:spcPts val="0"/>
              </a:spcAft>
              <a:buClr>
                <a:schemeClr val="dk2"/>
              </a:buClr>
              <a:buSzPts val="3600"/>
              <a:buNone/>
              <a:defRPr sz="3600">
                <a:solidFill>
                  <a:schemeClr val="dk2"/>
                </a:solidFill>
              </a:defRPr>
            </a:lvl6pPr>
            <a:lvl7pPr lvl="6" algn="ctr" rtl="0">
              <a:spcBef>
                <a:spcPts val="0"/>
              </a:spcBef>
              <a:spcAft>
                <a:spcPts val="0"/>
              </a:spcAft>
              <a:buClr>
                <a:schemeClr val="dk2"/>
              </a:buClr>
              <a:buSzPts val="3600"/>
              <a:buNone/>
              <a:defRPr sz="3600">
                <a:solidFill>
                  <a:schemeClr val="dk2"/>
                </a:solidFill>
              </a:defRPr>
            </a:lvl7pPr>
            <a:lvl8pPr lvl="7" algn="ctr" rtl="0">
              <a:spcBef>
                <a:spcPts val="0"/>
              </a:spcBef>
              <a:spcAft>
                <a:spcPts val="0"/>
              </a:spcAft>
              <a:buClr>
                <a:schemeClr val="dk2"/>
              </a:buClr>
              <a:buSzPts val="3600"/>
              <a:buNone/>
              <a:defRPr sz="3600">
                <a:solidFill>
                  <a:schemeClr val="dk2"/>
                </a:solidFill>
              </a:defRPr>
            </a:lvl8pPr>
            <a:lvl9pPr lvl="8" algn="ctr" rtl="0">
              <a:spcBef>
                <a:spcPts val="0"/>
              </a:spcBef>
              <a:spcAft>
                <a:spcPts val="0"/>
              </a:spcAft>
              <a:buClr>
                <a:schemeClr val="dk2"/>
              </a:buClr>
              <a:buSzPts val="3600"/>
              <a:buNone/>
              <a:defRPr sz="3600">
                <a:solidFill>
                  <a:schemeClr val="dk2"/>
                </a:solidFill>
              </a:defRPr>
            </a:lvl9pPr>
          </a:lstStyle>
          <a:p>
            <a:endParaRPr/>
          </a:p>
        </p:txBody>
      </p:sp>
      <p:sp>
        <p:nvSpPr>
          <p:cNvPr id="126" name="Google Shape;126;p18"/>
          <p:cNvSpPr txBox="1">
            <a:spLocks noGrp="1"/>
          </p:cNvSpPr>
          <p:nvPr>
            <p:ph type="title" idx="2" hasCustomPrompt="1"/>
          </p:nvPr>
        </p:nvSpPr>
        <p:spPr>
          <a:xfrm>
            <a:off x="3893700" y="1871746"/>
            <a:ext cx="1356600" cy="95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Font typeface="Montserrat ExtraBold"/>
              <a:buNone/>
              <a:defRPr sz="6500" b="0">
                <a:solidFill>
                  <a:schemeClr val="dk2"/>
                </a:solidFill>
                <a:latin typeface="Montserrat ExtraBold"/>
                <a:ea typeface="Montserrat ExtraBold"/>
                <a:cs typeface="Montserrat ExtraBold"/>
                <a:sym typeface="Montserrat ExtraBold"/>
              </a:defRPr>
            </a:lvl1pPr>
            <a:lvl2pPr lvl="1" algn="ctr" rtl="0">
              <a:spcBef>
                <a:spcPts val="0"/>
              </a:spcBef>
              <a:spcAft>
                <a:spcPts val="0"/>
              </a:spcAft>
              <a:buClr>
                <a:schemeClr val="accent2"/>
              </a:buClr>
              <a:buSzPts val="12000"/>
              <a:buNone/>
              <a:defRPr sz="12000">
                <a:solidFill>
                  <a:schemeClr val="accent2"/>
                </a:solidFill>
              </a:defRPr>
            </a:lvl2pPr>
            <a:lvl3pPr lvl="2" algn="ctr" rtl="0">
              <a:spcBef>
                <a:spcPts val="0"/>
              </a:spcBef>
              <a:spcAft>
                <a:spcPts val="0"/>
              </a:spcAft>
              <a:buClr>
                <a:schemeClr val="accent2"/>
              </a:buClr>
              <a:buSzPts val="12000"/>
              <a:buNone/>
              <a:defRPr sz="12000">
                <a:solidFill>
                  <a:schemeClr val="accent2"/>
                </a:solidFill>
              </a:defRPr>
            </a:lvl3pPr>
            <a:lvl4pPr lvl="3" algn="ctr" rtl="0">
              <a:spcBef>
                <a:spcPts val="0"/>
              </a:spcBef>
              <a:spcAft>
                <a:spcPts val="0"/>
              </a:spcAft>
              <a:buClr>
                <a:schemeClr val="accent2"/>
              </a:buClr>
              <a:buSzPts val="12000"/>
              <a:buNone/>
              <a:defRPr sz="12000">
                <a:solidFill>
                  <a:schemeClr val="accent2"/>
                </a:solidFill>
              </a:defRPr>
            </a:lvl4pPr>
            <a:lvl5pPr lvl="4" algn="ctr" rtl="0">
              <a:spcBef>
                <a:spcPts val="0"/>
              </a:spcBef>
              <a:spcAft>
                <a:spcPts val="0"/>
              </a:spcAft>
              <a:buClr>
                <a:schemeClr val="accent2"/>
              </a:buClr>
              <a:buSzPts val="12000"/>
              <a:buNone/>
              <a:defRPr sz="12000">
                <a:solidFill>
                  <a:schemeClr val="accent2"/>
                </a:solidFill>
              </a:defRPr>
            </a:lvl5pPr>
            <a:lvl6pPr lvl="5" algn="ctr" rtl="0">
              <a:spcBef>
                <a:spcPts val="0"/>
              </a:spcBef>
              <a:spcAft>
                <a:spcPts val="0"/>
              </a:spcAft>
              <a:buClr>
                <a:schemeClr val="accent2"/>
              </a:buClr>
              <a:buSzPts val="12000"/>
              <a:buNone/>
              <a:defRPr sz="12000">
                <a:solidFill>
                  <a:schemeClr val="accent2"/>
                </a:solidFill>
              </a:defRPr>
            </a:lvl6pPr>
            <a:lvl7pPr lvl="6" algn="ctr" rtl="0">
              <a:spcBef>
                <a:spcPts val="0"/>
              </a:spcBef>
              <a:spcAft>
                <a:spcPts val="0"/>
              </a:spcAft>
              <a:buClr>
                <a:schemeClr val="accent2"/>
              </a:buClr>
              <a:buSzPts val="12000"/>
              <a:buNone/>
              <a:defRPr sz="12000">
                <a:solidFill>
                  <a:schemeClr val="accent2"/>
                </a:solidFill>
              </a:defRPr>
            </a:lvl7pPr>
            <a:lvl8pPr lvl="7" algn="ctr" rtl="0">
              <a:spcBef>
                <a:spcPts val="0"/>
              </a:spcBef>
              <a:spcAft>
                <a:spcPts val="0"/>
              </a:spcAft>
              <a:buClr>
                <a:schemeClr val="accent2"/>
              </a:buClr>
              <a:buSzPts val="12000"/>
              <a:buNone/>
              <a:defRPr sz="12000">
                <a:solidFill>
                  <a:schemeClr val="accent2"/>
                </a:solidFill>
              </a:defRPr>
            </a:lvl8pPr>
            <a:lvl9pPr lvl="8" algn="ctr" rtl="0">
              <a:spcBef>
                <a:spcPts val="0"/>
              </a:spcBef>
              <a:spcAft>
                <a:spcPts val="0"/>
              </a:spcAft>
              <a:buClr>
                <a:schemeClr val="accent2"/>
              </a:buClr>
              <a:buSzPts val="12000"/>
              <a:buNone/>
              <a:defRPr sz="12000">
                <a:solidFill>
                  <a:schemeClr val="accent2"/>
                </a:solidFill>
              </a:defRPr>
            </a:lvl9pPr>
          </a:lstStyle>
          <a:p>
            <a:r>
              <a:t>xx%</a:t>
            </a:r>
          </a:p>
        </p:txBody>
      </p:sp>
      <p:sp>
        <p:nvSpPr>
          <p:cNvPr id="127" name="Google Shape;127;p18"/>
          <p:cNvSpPr txBox="1">
            <a:spLocks noGrp="1"/>
          </p:cNvSpPr>
          <p:nvPr>
            <p:ph type="subTitle" idx="1"/>
          </p:nvPr>
        </p:nvSpPr>
        <p:spPr>
          <a:xfrm>
            <a:off x="2463150" y="4245700"/>
            <a:ext cx="4217700" cy="29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200"/>
              <a:buNone/>
              <a:defRPr sz="1600" i="0">
                <a:solidFill>
                  <a:schemeClr val="accent6"/>
                </a:solidFill>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CUSTOM_7_1">
    <p:spTree>
      <p:nvGrpSpPr>
        <p:cNvPr id="1" name="Shape 128"/>
        <p:cNvGrpSpPr/>
        <p:nvPr/>
      </p:nvGrpSpPr>
      <p:grpSpPr>
        <a:xfrm>
          <a:off x="0" y="0"/>
          <a:ext cx="0" cy="0"/>
          <a:chOff x="0" y="0"/>
          <a:chExt cx="0" cy="0"/>
        </a:xfrm>
      </p:grpSpPr>
      <p:grpSp>
        <p:nvGrpSpPr>
          <p:cNvPr id="129" name="Google Shape;129;p19"/>
          <p:cNvGrpSpPr/>
          <p:nvPr/>
        </p:nvGrpSpPr>
        <p:grpSpPr>
          <a:xfrm rot="5400000" flipH="1">
            <a:off x="7153454" y="-1368807"/>
            <a:ext cx="1572913" cy="4171061"/>
            <a:chOff x="7681603" y="-387311"/>
            <a:chExt cx="1692396" cy="3649861"/>
          </a:xfrm>
        </p:grpSpPr>
        <p:sp>
          <p:nvSpPr>
            <p:cNvPr id="130" name="Google Shape;130;p19"/>
            <p:cNvSpPr/>
            <p:nvPr/>
          </p:nvSpPr>
          <p:spPr>
            <a:xfrm rot="-5400000">
              <a:off x="6702662" y="591631"/>
              <a:ext cx="3649861" cy="1691979"/>
            </a:xfrm>
            <a:custGeom>
              <a:avLst/>
              <a:gdLst/>
              <a:ahLst/>
              <a:cxnLst/>
              <a:rect l="l" t="t" r="r" b="b"/>
              <a:pathLst>
                <a:path w="92081" h="40314" extrusionOk="0">
                  <a:moveTo>
                    <a:pt x="52634" y="0"/>
                  </a:moveTo>
                  <a:cubicBezTo>
                    <a:pt x="52308" y="0"/>
                    <a:pt x="51980" y="13"/>
                    <a:pt x="51651" y="40"/>
                  </a:cubicBezTo>
                  <a:cubicBezTo>
                    <a:pt x="47192" y="409"/>
                    <a:pt x="43414" y="3356"/>
                    <a:pt x="40047" y="6305"/>
                  </a:cubicBezTo>
                  <a:cubicBezTo>
                    <a:pt x="36680" y="9252"/>
                    <a:pt x="33221" y="12438"/>
                    <a:pt x="28869" y="13475"/>
                  </a:cubicBezTo>
                  <a:cubicBezTo>
                    <a:pt x="25617" y="14250"/>
                    <a:pt x="22193" y="13734"/>
                    <a:pt x="18884" y="14199"/>
                  </a:cubicBezTo>
                  <a:cubicBezTo>
                    <a:pt x="13402" y="14969"/>
                    <a:pt x="0" y="24616"/>
                    <a:pt x="6085" y="40112"/>
                  </a:cubicBezTo>
                  <a:lnTo>
                    <a:pt x="81132" y="40282"/>
                  </a:lnTo>
                  <a:cubicBezTo>
                    <a:pt x="81361" y="40303"/>
                    <a:pt x="81583" y="40314"/>
                    <a:pt x="81800" y="40314"/>
                  </a:cubicBezTo>
                  <a:cubicBezTo>
                    <a:pt x="92080" y="40314"/>
                    <a:pt x="89563" y="16777"/>
                    <a:pt x="87839" y="12668"/>
                  </a:cubicBezTo>
                  <a:cubicBezTo>
                    <a:pt x="86081" y="8473"/>
                    <a:pt x="82744" y="4685"/>
                    <a:pt x="78338" y="3554"/>
                  </a:cubicBezTo>
                  <a:cubicBezTo>
                    <a:pt x="77072" y="3230"/>
                    <a:pt x="75782" y="3133"/>
                    <a:pt x="74479" y="3133"/>
                  </a:cubicBezTo>
                  <a:cubicBezTo>
                    <a:pt x="72576" y="3133"/>
                    <a:pt x="70646" y="3339"/>
                    <a:pt x="68733" y="3339"/>
                  </a:cubicBezTo>
                  <a:cubicBezTo>
                    <a:pt x="68051" y="3339"/>
                    <a:pt x="67371" y="3313"/>
                    <a:pt x="66695" y="3242"/>
                  </a:cubicBezTo>
                  <a:cubicBezTo>
                    <a:pt x="61897" y="2739"/>
                    <a:pt x="57402" y="0"/>
                    <a:pt x="526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9"/>
            <p:cNvSpPr/>
            <p:nvPr/>
          </p:nvSpPr>
          <p:spPr>
            <a:xfrm rot="-5400000">
              <a:off x="7073410" y="636375"/>
              <a:ext cx="3189669" cy="1411509"/>
            </a:xfrm>
            <a:custGeom>
              <a:avLst/>
              <a:gdLst/>
              <a:ahLst/>
              <a:cxnLst/>
              <a:rect l="l" t="t" r="r" b="b"/>
              <a:pathLst>
                <a:path w="80471" h="32195" extrusionOk="0">
                  <a:moveTo>
                    <a:pt x="47487" y="1"/>
                  </a:moveTo>
                  <a:cubicBezTo>
                    <a:pt x="43320" y="1"/>
                    <a:pt x="39414" y="2827"/>
                    <a:pt x="36193" y="5678"/>
                  </a:cubicBezTo>
                  <a:cubicBezTo>
                    <a:pt x="32550" y="8904"/>
                    <a:pt x="28659" y="12549"/>
                    <a:pt x="23801" y="12820"/>
                  </a:cubicBezTo>
                  <a:cubicBezTo>
                    <a:pt x="23603" y="12831"/>
                    <a:pt x="23405" y="12837"/>
                    <a:pt x="23208" y="12837"/>
                  </a:cubicBezTo>
                  <a:cubicBezTo>
                    <a:pt x="20202" y="12837"/>
                    <a:pt x="17266" y="11633"/>
                    <a:pt x="14247" y="11611"/>
                  </a:cubicBezTo>
                  <a:cubicBezTo>
                    <a:pt x="14221" y="11610"/>
                    <a:pt x="14196" y="11610"/>
                    <a:pt x="14170" y="11610"/>
                  </a:cubicBezTo>
                  <a:cubicBezTo>
                    <a:pt x="9546" y="11610"/>
                    <a:pt x="5189" y="14522"/>
                    <a:pt x="2843" y="18510"/>
                  </a:cubicBezTo>
                  <a:cubicBezTo>
                    <a:pt x="483" y="22521"/>
                    <a:pt x="1" y="27451"/>
                    <a:pt x="847" y="32025"/>
                  </a:cubicBezTo>
                  <a:lnTo>
                    <a:pt x="75894" y="32195"/>
                  </a:lnTo>
                  <a:cubicBezTo>
                    <a:pt x="80471" y="29741"/>
                    <a:pt x="79104" y="20847"/>
                    <a:pt x="78484" y="15147"/>
                  </a:cubicBezTo>
                  <a:cubicBezTo>
                    <a:pt x="77863" y="9446"/>
                    <a:pt x="74407" y="3185"/>
                    <a:pt x="68697" y="2665"/>
                  </a:cubicBezTo>
                  <a:cubicBezTo>
                    <a:pt x="68430" y="2640"/>
                    <a:pt x="68164" y="2629"/>
                    <a:pt x="67898" y="2629"/>
                  </a:cubicBezTo>
                  <a:cubicBezTo>
                    <a:pt x="65148" y="2629"/>
                    <a:pt x="62428" y="3814"/>
                    <a:pt x="59686" y="3814"/>
                  </a:cubicBezTo>
                  <a:cubicBezTo>
                    <a:pt x="59345" y="3814"/>
                    <a:pt x="59004" y="3796"/>
                    <a:pt x="58663" y="3754"/>
                  </a:cubicBezTo>
                  <a:cubicBezTo>
                    <a:pt x="55277" y="3347"/>
                    <a:pt x="52491" y="781"/>
                    <a:pt x="49140" y="153"/>
                  </a:cubicBezTo>
                  <a:cubicBezTo>
                    <a:pt x="48585" y="49"/>
                    <a:pt x="48034" y="1"/>
                    <a:pt x="47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 name="Google Shape;132;p19"/>
          <p:cNvGrpSpPr/>
          <p:nvPr/>
        </p:nvGrpSpPr>
        <p:grpSpPr>
          <a:xfrm flipH="1">
            <a:off x="-700363" y="3491239"/>
            <a:ext cx="3122400" cy="1674872"/>
            <a:chOff x="4352672" y="2230153"/>
            <a:chExt cx="4618934" cy="2913327"/>
          </a:xfrm>
        </p:grpSpPr>
        <p:sp>
          <p:nvSpPr>
            <p:cNvPr id="133" name="Google Shape;133;p19"/>
            <p:cNvSpPr/>
            <p:nvPr/>
          </p:nvSpPr>
          <p:spPr>
            <a:xfrm>
              <a:off x="4352672" y="2230153"/>
              <a:ext cx="4618934" cy="2913327"/>
            </a:xfrm>
            <a:custGeom>
              <a:avLst/>
              <a:gdLst/>
              <a:ahLst/>
              <a:cxnLst/>
              <a:rect l="l" t="t" r="r" b="b"/>
              <a:pathLst>
                <a:path w="74532" h="47010" extrusionOk="0">
                  <a:moveTo>
                    <a:pt x="54653" y="0"/>
                  </a:moveTo>
                  <a:cubicBezTo>
                    <a:pt x="53200" y="0"/>
                    <a:pt x="51847" y="308"/>
                    <a:pt x="50723" y="888"/>
                  </a:cubicBezTo>
                  <a:cubicBezTo>
                    <a:pt x="43140" y="4799"/>
                    <a:pt x="42201" y="11965"/>
                    <a:pt x="35079" y="12941"/>
                  </a:cubicBezTo>
                  <a:cubicBezTo>
                    <a:pt x="34640" y="13001"/>
                    <a:pt x="34220" y="13029"/>
                    <a:pt x="33817" y="13029"/>
                  </a:cubicBezTo>
                  <a:cubicBezTo>
                    <a:pt x="28008" y="13029"/>
                    <a:pt x="25638" y="7193"/>
                    <a:pt x="17704" y="7193"/>
                  </a:cubicBezTo>
                  <a:cubicBezTo>
                    <a:pt x="17261" y="7193"/>
                    <a:pt x="16800" y="7212"/>
                    <a:pt x="16321" y="7250"/>
                  </a:cubicBezTo>
                  <a:cubicBezTo>
                    <a:pt x="7445" y="7962"/>
                    <a:pt x="5255" y="19804"/>
                    <a:pt x="6743" y="26511"/>
                  </a:cubicBezTo>
                  <a:cubicBezTo>
                    <a:pt x="8230" y="33220"/>
                    <a:pt x="2193" y="31857"/>
                    <a:pt x="962" y="37812"/>
                  </a:cubicBezTo>
                  <a:cubicBezTo>
                    <a:pt x="1" y="42459"/>
                    <a:pt x="6264" y="47009"/>
                    <a:pt x="6264" y="47009"/>
                  </a:cubicBezTo>
                  <a:lnTo>
                    <a:pt x="65131" y="47009"/>
                  </a:lnTo>
                  <a:cubicBezTo>
                    <a:pt x="65131" y="47009"/>
                    <a:pt x="74486" y="44516"/>
                    <a:pt x="74509" y="34367"/>
                  </a:cubicBezTo>
                  <a:cubicBezTo>
                    <a:pt x="74532" y="24219"/>
                    <a:pt x="70861" y="24838"/>
                    <a:pt x="68203" y="13020"/>
                  </a:cubicBezTo>
                  <a:cubicBezTo>
                    <a:pt x="66134" y="3817"/>
                    <a:pt x="59769" y="0"/>
                    <a:pt x="546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9"/>
            <p:cNvSpPr/>
            <p:nvPr/>
          </p:nvSpPr>
          <p:spPr>
            <a:xfrm>
              <a:off x="4454125" y="2726100"/>
              <a:ext cx="4463197" cy="2417337"/>
            </a:xfrm>
            <a:custGeom>
              <a:avLst/>
              <a:gdLst/>
              <a:ahLst/>
              <a:cxnLst/>
              <a:rect l="l" t="t" r="r" b="b"/>
              <a:pathLst>
                <a:path w="72019" h="37217" extrusionOk="0">
                  <a:moveTo>
                    <a:pt x="53179" y="0"/>
                  </a:moveTo>
                  <a:cubicBezTo>
                    <a:pt x="52371" y="0"/>
                    <a:pt x="51548" y="99"/>
                    <a:pt x="50717" y="290"/>
                  </a:cubicBezTo>
                  <a:cubicBezTo>
                    <a:pt x="45513" y="1483"/>
                    <a:pt x="42522" y="9504"/>
                    <a:pt x="35118" y="10338"/>
                  </a:cubicBezTo>
                  <a:cubicBezTo>
                    <a:pt x="34572" y="10399"/>
                    <a:pt x="34055" y="10427"/>
                    <a:pt x="33564" y="10427"/>
                  </a:cubicBezTo>
                  <a:cubicBezTo>
                    <a:pt x="29031" y="10427"/>
                    <a:pt x="26654" y="8070"/>
                    <a:pt x="23116" y="8070"/>
                  </a:cubicBezTo>
                  <a:cubicBezTo>
                    <a:pt x="21839" y="8070"/>
                    <a:pt x="20411" y="8377"/>
                    <a:pt x="18675" y="9213"/>
                  </a:cubicBezTo>
                  <a:cubicBezTo>
                    <a:pt x="13322" y="11794"/>
                    <a:pt x="12285" y="15179"/>
                    <a:pt x="12210" y="21131"/>
                  </a:cubicBezTo>
                  <a:cubicBezTo>
                    <a:pt x="12134" y="27068"/>
                    <a:pt x="3842" y="23291"/>
                    <a:pt x="1786" y="27647"/>
                  </a:cubicBezTo>
                  <a:cubicBezTo>
                    <a:pt x="0" y="31427"/>
                    <a:pt x="4754" y="37216"/>
                    <a:pt x="4754" y="37216"/>
                  </a:cubicBezTo>
                  <a:lnTo>
                    <a:pt x="65942" y="37216"/>
                  </a:lnTo>
                  <a:cubicBezTo>
                    <a:pt x="65942" y="37216"/>
                    <a:pt x="71970" y="35247"/>
                    <a:pt x="71994" y="26577"/>
                  </a:cubicBezTo>
                  <a:cubicBezTo>
                    <a:pt x="72018" y="17906"/>
                    <a:pt x="67337" y="22180"/>
                    <a:pt x="64575" y="12084"/>
                  </a:cubicBezTo>
                  <a:cubicBezTo>
                    <a:pt x="62214" y="3452"/>
                    <a:pt x="57946" y="0"/>
                    <a:pt x="531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 name="Google Shape;135;p19"/>
          <p:cNvSpPr/>
          <p:nvPr/>
        </p:nvSpPr>
        <p:spPr>
          <a:xfrm>
            <a:off x="8209275" y="126024"/>
            <a:ext cx="1162459" cy="275478"/>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p:nvPr/>
        </p:nvSpPr>
        <p:spPr>
          <a:xfrm>
            <a:off x="7925" y="4696049"/>
            <a:ext cx="1410596" cy="334278"/>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p:nvPr/>
        </p:nvSpPr>
        <p:spPr>
          <a:xfrm rot="5400000" flipH="1">
            <a:off x="-644496" y="673189"/>
            <a:ext cx="2056618" cy="452561"/>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9"/>
          <p:cNvSpPr/>
          <p:nvPr/>
        </p:nvSpPr>
        <p:spPr>
          <a:xfrm rot="-5400000" flipH="1">
            <a:off x="7762191" y="4043724"/>
            <a:ext cx="2056618" cy="452561"/>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9"/>
          <p:cNvSpPr txBox="1">
            <a:spLocks noGrp="1"/>
          </p:cNvSpPr>
          <p:nvPr>
            <p:ph type="title"/>
          </p:nvPr>
        </p:nvSpPr>
        <p:spPr>
          <a:xfrm>
            <a:off x="713228" y="542781"/>
            <a:ext cx="771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CUSTOM_7_1_1">
    <p:spTree>
      <p:nvGrpSpPr>
        <p:cNvPr id="1" name="Shape 140"/>
        <p:cNvGrpSpPr/>
        <p:nvPr/>
      </p:nvGrpSpPr>
      <p:grpSpPr>
        <a:xfrm>
          <a:off x="0" y="0"/>
          <a:ext cx="0" cy="0"/>
          <a:chOff x="0" y="0"/>
          <a:chExt cx="0" cy="0"/>
        </a:xfrm>
      </p:grpSpPr>
      <p:sp>
        <p:nvSpPr>
          <p:cNvPr id="141" name="Google Shape;141;p20"/>
          <p:cNvSpPr txBox="1">
            <a:spLocks noGrp="1"/>
          </p:cNvSpPr>
          <p:nvPr>
            <p:ph type="title"/>
          </p:nvPr>
        </p:nvSpPr>
        <p:spPr>
          <a:xfrm>
            <a:off x="713228" y="542781"/>
            <a:ext cx="771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42" name="Google Shape;142;p20"/>
          <p:cNvSpPr/>
          <p:nvPr/>
        </p:nvSpPr>
        <p:spPr>
          <a:xfrm>
            <a:off x="0" y="4575950"/>
            <a:ext cx="2430596" cy="575999"/>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0"/>
          <p:cNvSpPr/>
          <p:nvPr/>
        </p:nvSpPr>
        <p:spPr>
          <a:xfrm rot="-5400000" flipH="1">
            <a:off x="7409032" y="3723312"/>
            <a:ext cx="2625836" cy="577789"/>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0"/>
          <p:cNvSpPr/>
          <p:nvPr/>
        </p:nvSpPr>
        <p:spPr>
          <a:xfrm rot="5400000">
            <a:off x="-890868" y="3723312"/>
            <a:ext cx="2625836" cy="577789"/>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accent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0"/>
          <p:cNvSpPr/>
          <p:nvPr/>
        </p:nvSpPr>
        <p:spPr>
          <a:xfrm>
            <a:off x="7271351" y="4502361"/>
            <a:ext cx="2740978" cy="649584"/>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0"/>
          <p:cNvSpPr/>
          <p:nvPr/>
        </p:nvSpPr>
        <p:spPr>
          <a:xfrm>
            <a:off x="8316300" y="99373"/>
            <a:ext cx="1197558" cy="283795"/>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3">
  <p:cSld name="CUSTOM_25">
    <p:spTree>
      <p:nvGrpSpPr>
        <p:cNvPr id="1" name="Shape 147"/>
        <p:cNvGrpSpPr/>
        <p:nvPr/>
      </p:nvGrpSpPr>
      <p:grpSpPr>
        <a:xfrm>
          <a:off x="0" y="0"/>
          <a:ext cx="0" cy="0"/>
          <a:chOff x="0" y="0"/>
          <a:chExt cx="0" cy="0"/>
        </a:xfrm>
      </p:grpSpPr>
      <p:sp>
        <p:nvSpPr>
          <p:cNvPr id="148" name="Google Shape;148;p21"/>
          <p:cNvSpPr txBox="1">
            <a:spLocks noGrp="1"/>
          </p:cNvSpPr>
          <p:nvPr>
            <p:ph type="title"/>
          </p:nvPr>
        </p:nvSpPr>
        <p:spPr>
          <a:xfrm>
            <a:off x="713225" y="539500"/>
            <a:ext cx="7717500" cy="576000"/>
          </a:xfrm>
          <a:prstGeom prst="rect">
            <a:avLst/>
          </a:prstGeom>
        </p:spPr>
        <p:txBody>
          <a:bodyPr spcFirstLastPara="1" wrap="square" lIns="91425" tIns="91425" rIns="91425" bIns="91425" anchor="t" anchorCtr="0">
            <a:noAutofit/>
          </a:bodyPr>
          <a:lstStyle>
            <a:lvl1pPr lvl="0" algn="ctr">
              <a:spcBef>
                <a:spcPts val="0"/>
              </a:spcBef>
              <a:spcAft>
                <a:spcPts val="0"/>
              </a:spcAft>
              <a:buSzPts val="3200"/>
              <a:buNone/>
              <a:defRPr/>
            </a:lvl1pPr>
            <a:lvl2pPr lvl="1">
              <a:spcBef>
                <a:spcPts val="0"/>
              </a:spcBef>
              <a:spcAft>
                <a:spcPts val="0"/>
              </a:spcAft>
              <a:buSzPts val="2800"/>
              <a:buNone/>
              <a:defRPr>
                <a:latin typeface="Proxima Nova"/>
                <a:ea typeface="Proxima Nova"/>
                <a:cs typeface="Proxima Nova"/>
                <a:sym typeface="Proxima Nova"/>
              </a:defRPr>
            </a:lvl2pPr>
            <a:lvl3pPr lvl="2">
              <a:spcBef>
                <a:spcPts val="0"/>
              </a:spcBef>
              <a:spcAft>
                <a:spcPts val="0"/>
              </a:spcAft>
              <a:buSzPts val="2800"/>
              <a:buNone/>
              <a:defRPr>
                <a:latin typeface="Proxima Nova"/>
                <a:ea typeface="Proxima Nova"/>
                <a:cs typeface="Proxima Nova"/>
                <a:sym typeface="Proxima Nova"/>
              </a:defRPr>
            </a:lvl3pPr>
            <a:lvl4pPr lvl="3">
              <a:spcBef>
                <a:spcPts val="0"/>
              </a:spcBef>
              <a:spcAft>
                <a:spcPts val="0"/>
              </a:spcAft>
              <a:buSzPts val="2800"/>
              <a:buNone/>
              <a:defRPr>
                <a:latin typeface="Proxima Nova"/>
                <a:ea typeface="Proxima Nova"/>
                <a:cs typeface="Proxima Nova"/>
                <a:sym typeface="Proxima Nova"/>
              </a:defRPr>
            </a:lvl4pPr>
            <a:lvl5pPr lvl="4">
              <a:spcBef>
                <a:spcPts val="0"/>
              </a:spcBef>
              <a:spcAft>
                <a:spcPts val="0"/>
              </a:spcAft>
              <a:buSzPts val="2800"/>
              <a:buNone/>
              <a:defRPr>
                <a:latin typeface="Proxima Nova"/>
                <a:ea typeface="Proxima Nova"/>
                <a:cs typeface="Proxima Nova"/>
                <a:sym typeface="Proxima Nova"/>
              </a:defRPr>
            </a:lvl5pPr>
            <a:lvl6pPr lvl="5">
              <a:spcBef>
                <a:spcPts val="0"/>
              </a:spcBef>
              <a:spcAft>
                <a:spcPts val="0"/>
              </a:spcAft>
              <a:buSzPts val="2800"/>
              <a:buNone/>
              <a:defRPr>
                <a:latin typeface="Proxima Nova"/>
                <a:ea typeface="Proxima Nova"/>
                <a:cs typeface="Proxima Nova"/>
                <a:sym typeface="Proxima Nova"/>
              </a:defRPr>
            </a:lvl6pPr>
            <a:lvl7pPr lvl="6">
              <a:spcBef>
                <a:spcPts val="0"/>
              </a:spcBef>
              <a:spcAft>
                <a:spcPts val="0"/>
              </a:spcAft>
              <a:buSzPts val="2800"/>
              <a:buNone/>
              <a:defRPr>
                <a:latin typeface="Proxima Nova"/>
                <a:ea typeface="Proxima Nova"/>
                <a:cs typeface="Proxima Nova"/>
                <a:sym typeface="Proxima Nova"/>
              </a:defRPr>
            </a:lvl7pPr>
            <a:lvl8pPr lvl="7">
              <a:spcBef>
                <a:spcPts val="0"/>
              </a:spcBef>
              <a:spcAft>
                <a:spcPts val="0"/>
              </a:spcAft>
              <a:buSzPts val="2800"/>
              <a:buNone/>
              <a:defRPr>
                <a:latin typeface="Proxima Nova"/>
                <a:ea typeface="Proxima Nova"/>
                <a:cs typeface="Proxima Nova"/>
                <a:sym typeface="Proxima Nova"/>
              </a:defRPr>
            </a:lvl8pPr>
            <a:lvl9pPr lvl="8">
              <a:spcBef>
                <a:spcPts val="0"/>
              </a:spcBef>
              <a:spcAft>
                <a:spcPts val="0"/>
              </a:spcAft>
              <a:buSzPts val="2800"/>
              <a:buNone/>
              <a:defRPr>
                <a:latin typeface="Proxima Nova"/>
                <a:ea typeface="Proxima Nova"/>
                <a:cs typeface="Proxima Nova"/>
                <a:sym typeface="Proxima Nova"/>
              </a:defRPr>
            </a:lvl9pPr>
          </a:lstStyle>
          <a:p>
            <a:endParaRPr/>
          </a:p>
        </p:txBody>
      </p:sp>
      <p:sp>
        <p:nvSpPr>
          <p:cNvPr id="149" name="Google Shape;149;p21"/>
          <p:cNvSpPr/>
          <p:nvPr/>
        </p:nvSpPr>
        <p:spPr>
          <a:xfrm>
            <a:off x="-473450" y="103750"/>
            <a:ext cx="1330458" cy="315306"/>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1"/>
          <p:cNvSpPr/>
          <p:nvPr/>
        </p:nvSpPr>
        <p:spPr>
          <a:xfrm>
            <a:off x="7616100" y="4431528"/>
            <a:ext cx="1893794" cy="448796"/>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3"/>
          <p:cNvGrpSpPr/>
          <p:nvPr/>
        </p:nvGrpSpPr>
        <p:grpSpPr>
          <a:xfrm>
            <a:off x="7343003" y="3409675"/>
            <a:ext cx="1691422" cy="1732548"/>
            <a:chOff x="7343003" y="3409675"/>
            <a:chExt cx="1691422" cy="1732548"/>
          </a:xfrm>
        </p:grpSpPr>
        <p:grpSp>
          <p:nvGrpSpPr>
            <p:cNvPr id="11" name="Google Shape;11;p3"/>
            <p:cNvGrpSpPr/>
            <p:nvPr/>
          </p:nvGrpSpPr>
          <p:grpSpPr>
            <a:xfrm>
              <a:off x="7343003" y="4453711"/>
              <a:ext cx="316800" cy="688513"/>
              <a:chOff x="7343003" y="4453711"/>
              <a:chExt cx="316800" cy="688513"/>
            </a:xfrm>
          </p:grpSpPr>
          <p:sp>
            <p:nvSpPr>
              <p:cNvPr id="12" name="Google Shape;12;p3"/>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3"/>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3"/>
            <p:cNvGrpSpPr/>
            <p:nvPr/>
          </p:nvGrpSpPr>
          <p:grpSpPr>
            <a:xfrm>
              <a:off x="7801210" y="4105700"/>
              <a:ext cx="316800" cy="1036523"/>
              <a:chOff x="7801210" y="4105700"/>
              <a:chExt cx="316800" cy="1036523"/>
            </a:xfrm>
          </p:grpSpPr>
          <p:sp>
            <p:nvSpPr>
              <p:cNvPr id="15" name="Google Shape;15;p3"/>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3"/>
            <p:cNvGrpSpPr/>
            <p:nvPr/>
          </p:nvGrpSpPr>
          <p:grpSpPr>
            <a:xfrm>
              <a:off x="8259418" y="3757688"/>
              <a:ext cx="316800" cy="1384535"/>
              <a:chOff x="8259418" y="3757688"/>
              <a:chExt cx="316800" cy="1384535"/>
            </a:xfrm>
          </p:grpSpPr>
          <p:sp>
            <p:nvSpPr>
              <p:cNvPr id="19" name="Google Shape;19;p3"/>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3"/>
            <p:cNvGrpSpPr/>
            <p:nvPr/>
          </p:nvGrpSpPr>
          <p:grpSpPr>
            <a:xfrm>
              <a:off x="8717625" y="3409675"/>
              <a:ext cx="316800" cy="1732548"/>
              <a:chOff x="8717625" y="3409675"/>
              <a:chExt cx="316800" cy="1732548"/>
            </a:xfrm>
          </p:grpSpPr>
          <p:sp>
            <p:nvSpPr>
              <p:cNvPr id="24" name="Google Shape;24;p3"/>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3"/>
          <p:cNvGrpSpPr/>
          <p:nvPr/>
        </p:nvGrpSpPr>
        <p:grpSpPr>
          <a:xfrm>
            <a:off x="5043503" y="0"/>
            <a:ext cx="3814072" cy="3839102"/>
            <a:chOff x="5043503" y="0"/>
            <a:chExt cx="3814072" cy="3839102"/>
          </a:xfrm>
        </p:grpSpPr>
        <p:sp>
          <p:nvSpPr>
            <p:cNvPr id="30" name="Google Shape;30;p3"/>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3"/>
            <p:cNvGrpSpPr/>
            <p:nvPr/>
          </p:nvGrpSpPr>
          <p:grpSpPr>
            <a:xfrm>
              <a:off x="7647812" y="2704283"/>
              <a:ext cx="635219" cy="635219"/>
              <a:chOff x="6725724" y="2701260"/>
              <a:chExt cx="1208101" cy="1208100"/>
            </a:xfrm>
          </p:grpSpPr>
          <p:sp>
            <p:nvSpPr>
              <p:cNvPr id="33" name="Google Shape;33;p3"/>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3"/>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3"/>
            <p:cNvGrpSpPr/>
            <p:nvPr/>
          </p:nvGrpSpPr>
          <p:grpSpPr>
            <a:xfrm>
              <a:off x="7952720" y="179238"/>
              <a:ext cx="873165" cy="873003"/>
              <a:chOff x="7754428" y="208725"/>
              <a:chExt cx="541800" cy="541800"/>
            </a:xfrm>
          </p:grpSpPr>
          <p:sp>
            <p:nvSpPr>
              <p:cNvPr id="38" name="Google Shape;38;p3"/>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3"/>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3"/>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47" name="Google Shape;47;p3"/>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3"/>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Quote">
  <p:cSld name="CUSTOM_14">
    <p:spTree>
      <p:nvGrpSpPr>
        <p:cNvPr id="1" name="Shape 151"/>
        <p:cNvGrpSpPr/>
        <p:nvPr/>
      </p:nvGrpSpPr>
      <p:grpSpPr>
        <a:xfrm>
          <a:off x="0" y="0"/>
          <a:ext cx="0" cy="0"/>
          <a:chOff x="0" y="0"/>
          <a:chExt cx="0" cy="0"/>
        </a:xfrm>
      </p:grpSpPr>
      <p:sp>
        <p:nvSpPr>
          <p:cNvPr id="152" name="Google Shape;152;p22"/>
          <p:cNvSpPr txBox="1">
            <a:spLocks noGrp="1"/>
          </p:cNvSpPr>
          <p:nvPr>
            <p:ph type="title"/>
          </p:nvPr>
        </p:nvSpPr>
        <p:spPr>
          <a:xfrm>
            <a:off x="713225" y="1680238"/>
            <a:ext cx="5577900" cy="1280100"/>
          </a:xfrm>
          <a:prstGeom prst="rect">
            <a:avLst/>
          </a:prstGeom>
        </p:spPr>
        <p:txBody>
          <a:bodyPr spcFirstLastPara="1" wrap="square" lIns="91425" tIns="91425" rIns="91425" bIns="91425" anchor="t" anchorCtr="0">
            <a:noAutofit/>
          </a:bodyPr>
          <a:lstStyle>
            <a:lvl1pPr lvl="0">
              <a:spcBef>
                <a:spcPts val="0"/>
              </a:spcBef>
              <a:spcAft>
                <a:spcPts val="0"/>
              </a:spcAft>
              <a:buSzPts val="2100"/>
              <a:buNone/>
              <a:defRPr sz="2400" b="0">
                <a:solidFill>
                  <a:schemeClr val="dk1"/>
                </a:solidFill>
                <a:latin typeface="Nanum Gothic"/>
                <a:ea typeface="Nanum Gothic"/>
                <a:cs typeface="Nanum Gothic"/>
                <a:sym typeface="Nanum Gothic"/>
              </a:defRPr>
            </a:lvl1pPr>
            <a:lvl2pPr lvl="1">
              <a:spcBef>
                <a:spcPts val="0"/>
              </a:spcBef>
              <a:spcAft>
                <a:spcPts val="0"/>
              </a:spcAft>
              <a:buSzPts val="2100"/>
              <a:buNone/>
              <a:defRPr sz="2100">
                <a:latin typeface="Nunito Medium"/>
                <a:ea typeface="Nunito Medium"/>
                <a:cs typeface="Nunito Medium"/>
                <a:sym typeface="Nunito Medium"/>
              </a:defRPr>
            </a:lvl2pPr>
            <a:lvl3pPr lvl="2">
              <a:spcBef>
                <a:spcPts val="0"/>
              </a:spcBef>
              <a:spcAft>
                <a:spcPts val="0"/>
              </a:spcAft>
              <a:buSzPts val="2100"/>
              <a:buNone/>
              <a:defRPr sz="2100">
                <a:latin typeface="Nunito Medium"/>
                <a:ea typeface="Nunito Medium"/>
                <a:cs typeface="Nunito Medium"/>
                <a:sym typeface="Nunito Medium"/>
              </a:defRPr>
            </a:lvl3pPr>
            <a:lvl4pPr lvl="3">
              <a:spcBef>
                <a:spcPts val="0"/>
              </a:spcBef>
              <a:spcAft>
                <a:spcPts val="0"/>
              </a:spcAft>
              <a:buSzPts val="2100"/>
              <a:buNone/>
              <a:defRPr sz="2100">
                <a:latin typeface="Nunito Medium"/>
                <a:ea typeface="Nunito Medium"/>
                <a:cs typeface="Nunito Medium"/>
                <a:sym typeface="Nunito Medium"/>
              </a:defRPr>
            </a:lvl4pPr>
            <a:lvl5pPr lvl="4">
              <a:spcBef>
                <a:spcPts val="0"/>
              </a:spcBef>
              <a:spcAft>
                <a:spcPts val="0"/>
              </a:spcAft>
              <a:buSzPts val="2100"/>
              <a:buNone/>
              <a:defRPr sz="2100">
                <a:latin typeface="Nunito Medium"/>
                <a:ea typeface="Nunito Medium"/>
                <a:cs typeface="Nunito Medium"/>
                <a:sym typeface="Nunito Medium"/>
              </a:defRPr>
            </a:lvl5pPr>
            <a:lvl6pPr lvl="5">
              <a:spcBef>
                <a:spcPts val="0"/>
              </a:spcBef>
              <a:spcAft>
                <a:spcPts val="0"/>
              </a:spcAft>
              <a:buSzPts val="2100"/>
              <a:buNone/>
              <a:defRPr sz="2100">
                <a:latin typeface="Nunito Medium"/>
                <a:ea typeface="Nunito Medium"/>
                <a:cs typeface="Nunito Medium"/>
                <a:sym typeface="Nunito Medium"/>
              </a:defRPr>
            </a:lvl6pPr>
            <a:lvl7pPr lvl="6">
              <a:spcBef>
                <a:spcPts val="0"/>
              </a:spcBef>
              <a:spcAft>
                <a:spcPts val="0"/>
              </a:spcAft>
              <a:buSzPts val="2100"/>
              <a:buNone/>
              <a:defRPr sz="2100">
                <a:latin typeface="Nunito Medium"/>
                <a:ea typeface="Nunito Medium"/>
                <a:cs typeface="Nunito Medium"/>
                <a:sym typeface="Nunito Medium"/>
              </a:defRPr>
            </a:lvl7pPr>
            <a:lvl8pPr lvl="7">
              <a:spcBef>
                <a:spcPts val="0"/>
              </a:spcBef>
              <a:spcAft>
                <a:spcPts val="0"/>
              </a:spcAft>
              <a:buSzPts val="2100"/>
              <a:buNone/>
              <a:defRPr sz="2100">
                <a:latin typeface="Nunito Medium"/>
                <a:ea typeface="Nunito Medium"/>
                <a:cs typeface="Nunito Medium"/>
                <a:sym typeface="Nunito Medium"/>
              </a:defRPr>
            </a:lvl8pPr>
            <a:lvl9pPr lvl="8">
              <a:spcBef>
                <a:spcPts val="0"/>
              </a:spcBef>
              <a:spcAft>
                <a:spcPts val="0"/>
              </a:spcAft>
              <a:buSzPts val="2100"/>
              <a:buNone/>
              <a:defRPr sz="2100">
                <a:latin typeface="Nunito Medium"/>
                <a:ea typeface="Nunito Medium"/>
                <a:cs typeface="Nunito Medium"/>
                <a:sym typeface="Nunito Medium"/>
              </a:defRPr>
            </a:lvl9pPr>
          </a:lstStyle>
          <a:p>
            <a:endParaRPr/>
          </a:p>
        </p:txBody>
      </p:sp>
      <p:sp>
        <p:nvSpPr>
          <p:cNvPr id="153" name="Google Shape;153;p22"/>
          <p:cNvSpPr txBox="1">
            <a:spLocks noGrp="1"/>
          </p:cNvSpPr>
          <p:nvPr>
            <p:ph type="title" idx="2"/>
          </p:nvPr>
        </p:nvSpPr>
        <p:spPr>
          <a:xfrm>
            <a:off x="713225" y="3030350"/>
            <a:ext cx="3327300" cy="432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Nunito"/>
              <a:buNone/>
              <a:defRPr sz="2100"/>
            </a:lvl1pPr>
            <a:lvl2pPr lvl="1" rtl="0">
              <a:spcBef>
                <a:spcPts val="0"/>
              </a:spcBef>
              <a:spcAft>
                <a:spcPts val="0"/>
              </a:spcAft>
              <a:buSzPts val="2800"/>
              <a:buNone/>
              <a:defRPr>
                <a:latin typeface="Nunito Medium"/>
                <a:ea typeface="Nunito Medium"/>
                <a:cs typeface="Nunito Medium"/>
                <a:sym typeface="Nunito Medium"/>
              </a:defRPr>
            </a:lvl2pPr>
            <a:lvl3pPr lvl="2" rtl="0">
              <a:spcBef>
                <a:spcPts val="0"/>
              </a:spcBef>
              <a:spcAft>
                <a:spcPts val="0"/>
              </a:spcAft>
              <a:buSzPts val="2800"/>
              <a:buNone/>
              <a:defRPr>
                <a:latin typeface="Nunito Medium"/>
                <a:ea typeface="Nunito Medium"/>
                <a:cs typeface="Nunito Medium"/>
                <a:sym typeface="Nunito Medium"/>
              </a:defRPr>
            </a:lvl3pPr>
            <a:lvl4pPr lvl="3" rtl="0">
              <a:spcBef>
                <a:spcPts val="0"/>
              </a:spcBef>
              <a:spcAft>
                <a:spcPts val="0"/>
              </a:spcAft>
              <a:buSzPts val="2800"/>
              <a:buNone/>
              <a:defRPr>
                <a:latin typeface="Nunito Medium"/>
                <a:ea typeface="Nunito Medium"/>
                <a:cs typeface="Nunito Medium"/>
                <a:sym typeface="Nunito Medium"/>
              </a:defRPr>
            </a:lvl4pPr>
            <a:lvl5pPr lvl="4" rtl="0">
              <a:spcBef>
                <a:spcPts val="0"/>
              </a:spcBef>
              <a:spcAft>
                <a:spcPts val="0"/>
              </a:spcAft>
              <a:buSzPts val="2800"/>
              <a:buNone/>
              <a:defRPr>
                <a:latin typeface="Nunito Medium"/>
                <a:ea typeface="Nunito Medium"/>
                <a:cs typeface="Nunito Medium"/>
                <a:sym typeface="Nunito Medium"/>
              </a:defRPr>
            </a:lvl5pPr>
            <a:lvl6pPr lvl="5" rtl="0">
              <a:spcBef>
                <a:spcPts val="0"/>
              </a:spcBef>
              <a:spcAft>
                <a:spcPts val="0"/>
              </a:spcAft>
              <a:buSzPts val="2800"/>
              <a:buNone/>
              <a:defRPr>
                <a:latin typeface="Nunito Medium"/>
                <a:ea typeface="Nunito Medium"/>
                <a:cs typeface="Nunito Medium"/>
                <a:sym typeface="Nunito Medium"/>
              </a:defRPr>
            </a:lvl6pPr>
            <a:lvl7pPr lvl="6" rtl="0">
              <a:spcBef>
                <a:spcPts val="0"/>
              </a:spcBef>
              <a:spcAft>
                <a:spcPts val="0"/>
              </a:spcAft>
              <a:buSzPts val="2800"/>
              <a:buNone/>
              <a:defRPr>
                <a:latin typeface="Nunito Medium"/>
                <a:ea typeface="Nunito Medium"/>
                <a:cs typeface="Nunito Medium"/>
                <a:sym typeface="Nunito Medium"/>
              </a:defRPr>
            </a:lvl7pPr>
            <a:lvl8pPr lvl="7" rtl="0">
              <a:spcBef>
                <a:spcPts val="0"/>
              </a:spcBef>
              <a:spcAft>
                <a:spcPts val="0"/>
              </a:spcAft>
              <a:buSzPts val="2800"/>
              <a:buNone/>
              <a:defRPr>
                <a:latin typeface="Nunito Medium"/>
                <a:ea typeface="Nunito Medium"/>
                <a:cs typeface="Nunito Medium"/>
                <a:sym typeface="Nunito Medium"/>
              </a:defRPr>
            </a:lvl8pPr>
            <a:lvl9pPr lvl="8" rtl="0">
              <a:spcBef>
                <a:spcPts val="0"/>
              </a:spcBef>
              <a:spcAft>
                <a:spcPts val="0"/>
              </a:spcAft>
              <a:buSzPts val="2800"/>
              <a:buNone/>
              <a:defRPr>
                <a:latin typeface="Nunito Medium"/>
                <a:ea typeface="Nunito Medium"/>
                <a:cs typeface="Nunito Medium"/>
                <a:sym typeface="Nunito Medium"/>
              </a:defRPr>
            </a:lvl9pPr>
          </a:lstStyle>
          <a:p>
            <a:endParaRPr/>
          </a:p>
        </p:txBody>
      </p:sp>
      <p:sp>
        <p:nvSpPr>
          <p:cNvPr id="154" name="Google Shape;154;p22"/>
          <p:cNvSpPr/>
          <p:nvPr/>
        </p:nvSpPr>
        <p:spPr>
          <a:xfrm rot="5400000" flipH="1">
            <a:off x="-1408288" y="1569599"/>
            <a:ext cx="4287981" cy="943576"/>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1">
  <p:cSld name="CUSTOM_21">
    <p:spTree>
      <p:nvGrpSpPr>
        <p:cNvPr id="1" name="Shape 155"/>
        <p:cNvGrpSpPr/>
        <p:nvPr/>
      </p:nvGrpSpPr>
      <p:grpSpPr>
        <a:xfrm>
          <a:off x="0" y="0"/>
          <a:ext cx="0" cy="0"/>
          <a:chOff x="0" y="0"/>
          <a:chExt cx="0" cy="0"/>
        </a:xfrm>
      </p:grpSpPr>
      <p:sp>
        <p:nvSpPr>
          <p:cNvPr id="156" name="Google Shape;156;p23"/>
          <p:cNvSpPr txBox="1">
            <a:spLocks noGrp="1"/>
          </p:cNvSpPr>
          <p:nvPr>
            <p:ph type="body" idx="1"/>
          </p:nvPr>
        </p:nvSpPr>
        <p:spPr>
          <a:xfrm>
            <a:off x="4974425" y="1890625"/>
            <a:ext cx="3456300" cy="26316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i="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157" name="Google Shape;157;p23"/>
          <p:cNvSpPr txBox="1">
            <a:spLocks noGrp="1"/>
          </p:cNvSpPr>
          <p:nvPr>
            <p:ph type="title"/>
          </p:nvPr>
        </p:nvSpPr>
        <p:spPr>
          <a:xfrm>
            <a:off x="713250" y="539385"/>
            <a:ext cx="771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32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158" name="Google Shape;158;p23"/>
          <p:cNvSpPr txBox="1">
            <a:spLocks noGrp="1"/>
          </p:cNvSpPr>
          <p:nvPr>
            <p:ph type="body" idx="2"/>
          </p:nvPr>
        </p:nvSpPr>
        <p:spPr>
          <a:xfrm>
            <a:off x="713225" y="1890625"/>
            <a:ext cx="3456300" cy="26316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i="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159" name="Google Shape;159;p23"/>
          <p:cNvSpPr txBox="1">
            <a:spLocks noGrp="1"/>
          </p:cNvSpPr>
          <p:nvPr>
            <p:ph type="subTitle" idx="3"/>
          </p:nvPr>
        </p:nvSpPr>
        <p:spPr>
          <a:xfrm>
            <a:off x="713225" y="1259160"/>
            <a:ext cx="7717500" cy="340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0" name="Google Shape;160;p23"/>
          <p:cNvSpPr/>
          <p:nvPr/>
        </p:nvSpPr>
        <p:spPr>
          <a:xfrm flipH="1">
            <a:off x="-1862332" y="4358337"/>
            <a:ext cx="2357414" cy="518781"/>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
          <p:cNvSpPr/>
          <p:nvPr/>
        </p:nvSpPr>
        <p:spPr>
          <a:xfrm>
            <a:off x="8648918" y="4358337"/>
            <a:ext cx="2357414" cy="518781"/>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3"/>
          <p:cNvSpPr/>
          <p:nvPr/>
        </p:nvSpPr>
        <p:spPr>
          <a:xfrm>
            <a:off x="8430775" y="1320800"/>
            <a:ext cx="1330458" cy="315306"/>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3"/>
          <p:cNvSpPr/>
          <p:nvPr/>
        </p:nvSpPr>
        <p:spPr>
          <a:xfrm>
            <a:off x="-252374" y="3609276"/>
            <a:ext cx="965632" cy="228856"/>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2">
  <p:cSld name="CUSTOM_21_1">
    <p:spTree>
      <p:nvGrpSpPr>
        <p:cNvPr id="1" name="Shape 164"/>
        <p:cNvGrpSpPr/>
        <p:nvPr/>
      </p:nvGrpSpPr>
      <p:grpSpPr>
        <a:xfrm>
          <a:off x="0" y="0"/>
          <a:ext cx="0" cy="0"/>
          <a:chOff x="0" y="0"/>
          <a:chExt cx="0" cy="0"/>
        </a:xfrm>
      </p:grpSpPr>
      <p:sp>
        <p:nvSpPr>
          <p:cNvPr id="165" name="Google Shape;165;p24"/>
          <p:cNvSpPr txBox="1">
            <a:spLocks noGrp="1"/>
          </p:cNvSpPr>
          <p:nvPr>
            <p:ph type="title"/>
          </p:nvPr>
        </p:nvSpPr>
        <p:spPr>
          <a:xfrm>
            <a:off x="713250" y="539385"/>
            <a:ext cx="77175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32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166" name="Google Shape;166;p24"/>
          <p:cNvSpPr txBox="1">
            <a:spLocks noGrp="1"/>
          </p:cNvSpPr>
          <p:nvPr>
            <p:ph type="subTitle" idx="1"/>
          </p:nvPr>
        </p:nvSpPr>
        <p:spPr>
          <a:xfrm>
            <a:off x="1471540" y="3133063"/>
            <a:ext cx="2310600" cy="457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2100"/>
              <a:buFont typeface="Montserrat"/>
              <a:buNone/>
              <a:defRPr sz="2100" b="1">
                <a:solidFill>
                  <a:schemeClr val="lt1"/>
                </a:solidFill>
                <a:latin typeface="Montserrat"/>
                <a:ea typeface="Montserrat"/>
                <a:cs typeface="Montserrat"/>
                <a:sym typeface="Montserrat"/>
              </a:defRPr>
            </a:lvl1pPr>
            <a:lvl2pPr lvl="1">
              <a:spcBef>
                <a:spcPts val="0"/>
              </a:spcBef>
              <a:spcAft>
                <a:spcPts val="0"/>
              </a:spcAft>
              <a:buClr>
                <a:schemeClr val="lt1"/>
              </a:buClr>
              <a:buSzPts val="2100"/>
              <a:buFont typeface="Montserrat"/>
              <a:buNone/>
              <a:defRPr sz="2100" b="1">
                <a:solidFill>
                  <a:schemeClr val="lt1"/>
                </a:solidFill>
                <a:latin typeface="Montserrat"/>
                <a:ea typeface="Montserrat"/>
                <a:cs typeface="Montserrat"/>
                <a:sym typeface="Montserrat"/>
              </a:defRPr>
            </a:lvl2pPr>
            <a:lvl3pPr lvl="2">
              <a:spcBef>
                <a:spcPts val="0"/>
              </a:spcBef>
              <a:spcAft>
                <a:spcPts val="0"/>
              </a:spcAft>
              <a:buClr>
                <a:schemeClr val="lt1"/>
              </a:buClr>
              <a:buSzPts val="2100"/>
              <a:buFont typeface="Montserrat"/>
              <a:buNone/>
              <a:defRPr sz="2100" b="1">
                <a:solidFill>
                  <a:schemeClr val="lt1"/>
                </a:solidFill>
                <a:latin typeface="Montserrat"/>
                <a:ea typeface="Montserrat"/>
                <a:cs typeface="Montserrat"/>
                <a:sym typeface="Montserrat"/>
              </a:defRPr>
            </a:lvl3pPr>
            <a:lvl4pPr lvl="3">
              <a:spcBef>
                <a:spcPts val="0"/>
              </a:spcBef>
              <a:spcAft>
                <a:spcPts val="0"/>
              </a:spcAft>
              <a:buClr>
                <a:schemeClr val="lt1"/>
              </a:buClr>
              <a:buSzPts val="2100"/>
              <a:buFont typeface="Montserrat"/>
              <a:buNone/>
              <a:defRPr sz="2100" b="1">
                <a:solidFill>
                  <a:schemeClr val="lt1"/>
                </a:solidFill>
                <a:latin typeface="Montserrat"/>
                <a:ea typeface="Montserrat"/>
                <a:cs typeface="Montserrat"/>
                <a:sym typeface="Montserrat"/>
              </a:defRPr>
            </a:lvl4pPr>
            <a:lvl5pPr lvl="4">
              <a:spcBef>
                <a:spcPts val="0"/>
              </a:spcBef>
              <a:spcAft>
                <a:spcPts val="0"/>
              </a:spcAft>
              <a:buClr>
                <a:schemeClr val="lt1"/>
              </a:buClr>
              <a:buSzPts val="2100"/>
              <a:buFont typeface="Montserrat"/>
              <a:buNone/>
              <a:defRPr sz="2100" b="1">
                <a:solidFill>
                  <a:schemeClr val="lt1"/>
                </a:solidFill>
                <a:latin typeface="Montserrat"/>
                <a:ea typeface="Montserrat"/>
                <a:cs typeface="Montserrat"/>
                <a:sym typeface="Montserrat"/>
              </a:defRPr>
            </a:lvl5pPr>
            <a:lvl6pPr lvl="5">
              <a:spcBef>
                <a:spcPts val="0"/>
              </a:spcBef>
              <a:spcAft>
                <a:spcPts val="0"/>
              </a:spcAft>
              <a:buClr>
                <a:schemeClr val="lt1"/>
              </a:buClr>
              <a:buSzPts val="2100"/>
              <a:buFont typeface="Montserrat"/>
              <a:buNone/>
              <a:defRPr sz="2100" b="1">
                <a:solidFill>
                  <a:schemeClr val="lt1"/>
                </a:solidFill>
                <a:latin typeface="Montserrat"/>
                <a:ea typeface="Montserrat"/>
                <a:cs typeface="Montserrat"/>
                <a:sym typeface="Montserrat"/>
              </a:defRPr>
            </a:lvl6pPr>
            <a:lvl7pPr lvl="6">
              <a:spcBef>
                <a:spcPts val="0"/>
              </a:spcBef>
              <a:spcAft>
                <a:spcPts val="0"/>
              </a:spcAft>
              <a:buClr>
                <a:schemeClr val="lt1"/>
              </a:buClr>
              <a:buSzPts val="2100"/>
              <a:buFont typeface="Montserrat"/>
              <a:buNone/>
              <a:defRPr sz="2100" b="1">
                <a:solidFill>
                  <a:schemeClr val="lt1"/>
                </a:solidFill>
                <a:latin typeface="Montserrat"/>
                <a:ea typeface="Montserrat"/>
                <a:cs typeface="Montserrat"/>
                <a:sym typeface="Montserrat"/>
              </a:defRPr>
            </a:lvl7pPr>
            <a:lvl8pPr lvl="7">
              <a:spcBef>
                <a:spcPts val="0"/>
              </a:spcBef>
              <a:spcAft>
                <a:spcPts val="0"/>
              </a:spcAft>
              <a:buClr>
                <a:schemeClr val="lt1"/>
              </a:buClr>
              <a:buSzPts val="2100"/>
              <a:buFont typeface="Montserrat"/>
              <a:buNone/>
              <a:defRPr sz="2100" b="1">
                <a:solidFill>
                  <a:schemeClr val="lt1"/>
                </a:solidFill>
                <a:latin typeface="Montserrat"/>
                <a:ea typeface="Montserrat"/>
                <a:cs typeface="Montserrat"/>
                <a:sym typeface="Montserrat"/>
              </a:defRPr>
            </a:lvl8pPr>
            <a:lvl9pPr lvl="8">
              <a:spcBef>
                <a:spcPts val="0"/>
              </a:spcBef>
              <a:spcAft>
                <a:spcPts val="0"/>
              </a:spcAft>
              <a:buClr>
                <a:schemeClr val="lt1"/>
              </a:buClr>
              <a:buSzPts val="2100"/>
              <a:buFont typeface="Montserrat"/>
              <a:buNone/>
              <a:defRPr sz="2100" b="1">
                <a:solidFill>
                  <a:schemeClr val="lt1"/>
                </a:solidFill>
                <a:latin typeface="Montserrat"/>
                <a:ea typeface="Montserrat"/>
                <a:cs typeface="Montserrat"/>
                <a:sym typeface="Montserrat"/>
              </a:defRPr>
            </a:lvl9pPr>
          </a:lstStyle>
          <a:p>
            <a:endParaRPr/>
          </a:p>
        </p:txBody>
      </p:sp>
      <p:sp>
        <p:nvSpPr>
          <p:cNvPr id="167" name="Google Shape;167;p24"/>
          <p:cNvSpPr txBox="1">
            <a:spLocks noGrp="1"/>
          </p:cNvSpPr>
          <p:nvPr>
            <p:ph type="subTitle" idx="2"/>
          </p:nvPr>
        </p:nvSpPr>
        <p:spPr>
          <a:xfrm>
            <a:off x="1471540" y="3596513"/>
            <a:ext cx="2310600" cy="64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8" name="Google Shape;168;p24"/>
          <p:cNvSpPr txBox="1">
            <a:spLocks noGrp="1"/>
          </p:cNvSpPr>
          <p:nvPr>
            <p:ph type="subTitle" idx="3"/>
          </p:nvPr>
        </p:nvSpPr>
        <p:spPr>
          <a:xfrm>
            <a:off x="5361860" y="3133075"/>
            <a:ext cx="23106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100"/>
              <a:buFont typeface="Montserrat"/>
              <a:buNone/>
              <a:defRPr sz="2100" b="1">
                <a:solidFill>
                  <a:schemeClr val="lt1"/>
                </a:solidFill>
                <a:latin typeface="Montserrat"/>
                <a:ea typeface="Montserrat"/>
                <a:cs typeface="Montserrat"/>
                <a:sym typeface="Montserrat"/>
              </a:defRPr>
            </a:lvl1pPr>
            <a:lvl2pPr lvl="1" rtl="0">
              <a:spcBef>
                <a:spcPts val="0"/>
              </a:spcBef>
              <a:spcAft>
                <a:spcPts val="0"/>
              </a:spcAft>
              <a:buClr>
                <a:schemeClr val="lt1"/>
              </a:buClr>
              <a:buSzPts val="2100"/>
              <a:buFont typeface="Montserrat"/>
              <a:buNone/>
              <a:defRPr sz="2100" b="1">
                <a:solidFill>
                  <a:schemeClr val="lt1"/>
                </a:solidFill>
                <a:latin typeface="Montserrat"/>
                <a:ea typeface="Montserrat"/>
                <a:cs typeface="Montserrat"/>
                <a:sym typeface="Montserrat"/>
              </a:defRPr>
            </a:lvl2pPr>
            <a:lvl3pPr lvl="2" rtl="0">
              <a:spcBef>
                <a:spcPts val="0"/>
              </a:spcBef>
              <a:spcAft>
                <a:spcPts val="0"/>
              </a:spcAft>
              <a:buClr>
                <a:schemeClr val="lt1"/>
              </a:buClr>
              <a:buSzPts val="2100"/>
              <a:buFont typeface="Montserrat"/>
              <a:buNone/>
              <a:defRPr sz="2100" b="1">
                <a:solidFill>
                  <a:schemeClr val="lt1"/>
                </a:solidFill>
                <a:latin typeface="Montserrat"/>
                <a:ea typeface="Montserrat"/>
                <a:cs typeface="Montserrat"/>
                <a:sym typeface="Montserrat"/>
              </a:defRPr>
            </a:lvl3pPr>
            <a:lvl4pPr lvl="3" rtl="0">
              <a:spcBef>
                <a:spcPts val="0"/>
              </a:spcBef>
              <a:spcAft>
                <a:spcPts val="0"/>
              </a:spcAft>
              <a:buClr>
                <a:schemeClr val="lt1"/>
              </a:buClr>
              <a:buSzPts val="2100"/>
              <a:buFont typeface="Montserrat"/>
              <a:buNone/>
              <a:defRPr sz="2100" b="1">
                <a:solidFill>
                  <a:schemeClr val="lt1"/>
                </a:solidFill>
                <a:latin typeface="Montserrat"/>
                <a:ea typeface="Montserrat"/>
                <a:cs typeface="Montserrat"/>
                <a:sym typeface="Montserrat"/>
              </a:defRPr>
            </a:lvl4pPr>
            <a:lvl5pPr lvl="4" rtl="0">
              <a:spcBef>
                <a:spcPts val="0"/>
              </a:spcBef>
              <a:spcAft>
                <a:spcPts val="0"/>
              </a:spcAft>
              <a:buClr>
                <a:schemeClr val="lt1"/>
              </a:buClr>
              <a:buSzPts val="2100"/>
              <a:buFont typeface="Montserrat"/>
              <a:buNone/>
              <a:defRPr sz="2100" b="1">
                <a:solidFill>
                  <a:schemeClr val="lt1"/>
                </a:solidFill>
                <a:latin typeface="Montserrat"/>
                <a:ea typeface="Montserrat"/>
                <a:cs typeface="Montserrat"/>
                <a:sym typeface="Montserrat"/>
              </a:defRPr>
            </a:lvl5pPr>
            <a:lvl6pPr lvl="5" rtl="0">
              <a:spcBef>
                <a:spcPts val="0"/>
              </a:spcBef>
              <a:spcAft>
                <a:spcPts val="0"/>
              </a:spcAft>
              <a:buClr>
                <a:schemeClr val="lt1"/>
              </a:buClr>
              <a:buSzPts val="2100"/>
              <a:buFont typeface="Montserrat"/>
              <a:buNone/>
              <a:defRPr sz="2100" b="1">
                <a:solidFill>
                  <a:schemeClr val="lt1"/>
                </a:solidFill>
                <a:latin typeface="Montserrat"/>
                <a:ea typeface="Montserrat"/>
                <a:cs typeface="Montserrat"/>
                <a:sym typeface="Montserrat"/>
              </a:defRPr>
            </a:lvl6pPr>
            <a:lvl7pPr lvl="6" rtl="0">
              <a:spcBef>
                <a:spcPts val="0"/>
              </a:spcBef>
              <a:spcAft>
                <a:spcPts val="0"/>
              </a:spcAft>
              <a:buClr>
                <a:schemeClr val="lt1"/>
              </a:buClr>
              <a:buSzPts val="2100"/>
              <a:buFont typeface="Montserrat"/>
              <a:buNone/>
              <a:defRPr sz="2100" b="1">
                <a:solidFill>
                  <a:schemeClr val="lt1"/>
                </a:solidFill>
                <a:latin typeface="Montserrat"/>
                <a:ea typeface="Montserrat"/>
                <a:cs typeface="Montserrat"/>
                <a:sym typeface="Montserrat"/>
              </a:defRPr>
            </a:lvl7pPr>
            <a:lvl8pPr lvl="7" rtl="0">
              <a:spcBef>
                <a:spcPts val="0"/>
              </a:spcBef>
              <a:spcAft>
                <a:spcPts val="0"/>
              </a:spcAft>
              <a:buClr>
                <a:schemeClr val="lt1"/>
              </a:buClr>
              <a:buSzPts val="2100"/>
              <a:buFont typeface="Montserrat"/>
              <a:buNone/>
              <a:defRPr sz="2100" b="1">
                <a:solidFill>
                  <a:schemeClr val="lt1"/>
                </a:solidFill>
                <a:latin typeface="Montserrat"/>
                <a:ea typeface="Montserrat"/>
                <a:cs typeface="Montserrat"/>
                <a:sym typeface="Montserrat"/>
              </a:defRPr>
            </a:lvl8pPr>
            <a:lvl9pPr lvl="8" rtl="0">
              <a:spcBef>
                <a:spcPts val="0"/>
              </a:spcBef>
              <a:spcAft>
                <a:spcPts val="0"/>
              </a:spcAft>
              <a:buClr>
                <a:schemeClr val="lt1"/>
              </a:buClr>
              <a:buSzPts val="2100"/>
              <a:buFont typeface="Montserrat"/>
              <a:buNone/>
              <a:defRPr sz="2100" b="1">
                <a:solidFill>
                  <a:schemeClr val="lt1"/>
                </a:solidFill>
                <a:latin typeface="Montserrat"/>
                <a:ea typeface="Montserrat"/>
                <a:cs typeface="Montserrat"/>
                <a:sym typeface="Montserrat"/>
              </a:defRPr>
            </a:lvl9pPr>
          </a:lstStyle>
          <a:p>
            <a:endParaRPr/>
          </a:p>
        </p:txBody>
      </p:sp>
      <p:sp>
        <p:nvSpPr>
          <p:cNvPr id="169" name="Google Shape;169;p24"/>
          <p:cNvSpPr txBox="1">
            <a:spLocks noGrp="1"/>
          </p:cNvSpPr>
          <p:nvPr>
            <p:ph type="subTitle" idx="4"/>
          </p:nvPr>
        </p:nvSpPr>
        <p:spPr>
          <a:xfrm>
            <a:off x="5361860" y="3596525"/>
            <a:ext cx="2310600" cy="64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0" name="Google Shape;170;p24"/>
          <p:cNvSpPr/>
          <p:nvPr/>
        </p:nvSpPr>
        <p:spPr>
          <a:xfrm flipH="1">
            <a:off x="-565068" y="4310458"/>
            <a:ext cx="3304785" cy="727193"/>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4"/>
          <p:cNvSpPr/>
          <p:nvPr/>
        </p:nvSpPr>
        <p:spPr>
          <a:xfrm>
            <a:off x="6404282" y="4310458"/>
            <a:ext cx="3304785" cy="727193"/>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4"/>
          <p:cNvSpPr/>
          <p:nvPr/>
        </p:nvSpPr>
        <p:spPr>
          <a:xfrm>
            <a:off x="3607210" y="4389088"/>
            <a:ext cx="1929581" cy="457276"/>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3">
  <p:cSld name="CUSTOM_21_1_1">
    <p:spTree>
      <p:nvGrpSpPr>
        <p:cNvPr id="1" name="Shape 173"/>
        <p:cNvGrpSpPr/>
        <p:nvPr/>
      </p:nvGrpSpPr>
      <p:grpSpPr>
        <a:xfrm>
          <a:off x="0" y="0"/>
          <a:ext cx="0" cy="0"/>
          <a:chOff x="0" y="0"/>
          <a:chExt cx="0" cy="0"/>
        </a:xfrm>
      </p:grpSpPr>
      <p:sp>
        <p:nvSpPr>
          <p:cNvPr id="174" name="Google Shape;174;p25"/>
          <p:cNvSpPr txBox="1">
            <a:spLocks noGrp="1"/>
          </p:cNvSpPr>
          <p:nvPr>
            <p:ph type="title"/>
          </p:nvPr>
        </p:nvSpPr>
        <p:spPr>
          <a:xfrm>
            <a:off x="713250" y="539385"/>
            <a:ext cx="771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32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175" name="Google Shape;175;p25"/>
          <p:cNvSpPr txBox="1">
            <a:spLocks noGrp="1"/>
          </p:cNvSpPr>
          <p:nvPr>
            <p:ph type="subTitle" idx="1"/>
          </p:nvPr>
        </p:nvSpPr>
        <p:spPr>
          <a:xfrm>
            <a:off x="4462350" y="1613575"/>
            <a:ext cx="3968700" cy="457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100"/>
              <a:buFont typeface="Montserrat"/>
              <a:buNone/>
              <a:defRPr sz="2100" b="1">
                <a:solidFill>
                  <a:schemeClr val="lt1"/>
                </a:solidFill>
                <a:latin typeface="Montserrat"/>
                <a:ea typeface="Montserrat"/>
                <a:cs typeface="Montserrat"/>
                <a:sym typeface="Montserrat"/>
              </a:defRPr>
            </a:lvl1pPr>
            <a:lvl2pPr lvl="1" rtl="0">
              <a:spcBef>
                <a:spcPts val="0"/>
              </a:spcBef>
              <a:spcAft>
                <a:spcPts val="0"/>
              </a:spcAft>
              <a:buClr>
                <a:schemeClr val="lt1"/>
              </a:buClr>
              <a:buSzPts val="2100"/>
              <a:buFont typeface="Montserrat"/>
              <a:buNone/>
              <a:defRPr sz="2100" b="1">
                <a:solidFill>
                  <a:schemeClr val="lt1"/>
                </a:solidFill>
                <a:latin typeface="Montserrat"/>
                <a:ea typeface="Montserrat"/>
                <a:cs typeface="Montserrat"/>
                <a:sym typeface="Montserrat"/>
              </a:defRPr>
            </a:lvl2pPr>
            <a:lvl3pPr lvl="2" rtl="0">
              <a:spcBef>
                <a:spcPts val="0"/>
              </a:spcBef>
              <a:spcAft>
                <a:spcPts val="0"/>
              </a:spcAft>
              <a:buClr>
                <a:schemeClr val="lt1"/>
              </a:buClr>
              <a:buSzPts val="2100"/>
              <a:buFont typeface="Montserrat"/>
              <a:buNone/>
              <a:defRPr sz="2100" b="1">
                <a:solidFill>
                  <a:schemeClr val="lt1"/>
                </a:solidFill>
                <a:latin typeface="Montserrat"/>
                <a:ea typeface="Montserrat"/>
                <a:cs typeface="Montserrat"/>
                <a:sym typeface="Montserrat"/>
              </a:defRPr>
            </a:lvl3pPr>
            <a:lvl4pPr lvl="3" rtl="0">
              <a:spcBef>
                <a:spcPts val="0"/>
              </a:spcBef>
              <a:spcAft>
                <a:spcPts val="0"/>
              </a:spcAft>
              <a:buClr>
                <a:schemeClr val="lt1"/>
              </a:buClr>
              <a:buSzPts val="2100"/>
              <a:buFont typeface="Montserrat"/>
              <a:buNone/>
              <a:defRPr sz="2100" b="1">
                <a:solidFill>
                  <a:schemeClr val="lt1"/>
                </a:solidFill>
                <a:latin typeface="Montserrat"/>
                <a:ea typeface="Montserrat"/>
                <a:cs typeface="Montserrat"/>
                <a:sym typeface="Montserrat"/>
              </a:defRPr>
            </a:lvl4pPr>
            <a:lvl5pPr lvl="4" rtl="0">
              <a:spcBef>
                <a:spcPts val="0"/>
              </a:spcBef>
              <a:spcAft>
                <a:spcPts val="0"/>
              </a:spcAft>
              <a:buClr>
                <a:schemeClr val="lt1"/>
              </a:buClr>
              <a:buSzPts val="2100"/>
              <a:buFont typeface="Montserrat"/>
              <a:buNone/>
              <a:defRPr sz="2100" b="1">
                <a:solidFill>
                  <a:schemeClr val="lt1"/>
                </a:solidFill>
                <a:latin typeface="Montserrat"/>
                <a:ea typeface="Montserrat"/>
                <a:cs typeface="Montserrat"/>
                <a:sym typeface="Montserrat"/>
              </a:defRPr>
            </a:lvl5pPr>
            <a:lvl6pPr lvl="5" rtl="0">
              <a:spcBef>
                <a:spcPts val="0"/>
              </a:spcBef>
              <a:spcAft>
                <a:spcPts val="0"/>
              </a:spcAft>
              <a:buClr>
                <a:schemeClr val="lt1"/>
              </a:buClr>
              <a:buSzPts val="2100"/>
              <a:buFont typeface="Montserrat"/>
              <a:buNone/>
              <a:defRPr sz="2100" b="1">
                <a:solidFill>
                  <a:schemeClr val="lt1"/>
                </a:solidFill>
                <a:latin typeface="Montserrat"/>
                <a:ea typeface="Montserrat"/>
                <a:cs typeface="Montserrat"/>
                <a:sym typeface="Montserrat"/>
              </a:defRPr>
            </a:lvl6pPr>
            <a:lvl7pPr lvl="6" rtl="0">
              <a:spcBef>
                <a:spcPts val="0"/>
              </a:spcBef>
              <a:spcAft>
                <a:spcPts val="0"/>
              </a:spcAft>
              <a:buClr>
                <a:schemeClr val="lt1"/>
              </a:buClr>
              <a:buSzPts val="2100"/>
              <a:buFont typeface="Montserrat"/>
              <a:buNone/>
              <a:defRPr sz="2100" b="1">
                <a:solidFill>
                  <a:schemeClr val="lt1"/>
                </a:solidFill>
                <a:latin typeface="Montserrat"/>
                <a:ea typeface="Montserrat"/>
                <a:cs typeface="Montserrat"/>
                <a:sym typeface="Montserrat"/>
              </a:defRPr>
            </a:lvl7pPr>
            <a:lvl8pPr lvl="7" rtl="0">
              <a:spcBef>
                <a:spcPts val="0"/>
              </a:spcBef>
              <a:spcAft>
                <a:spcPts val="0"/>
              </a:spcAft>
              <a:buClr>
                <a:schemeClr val="lt1"/>
              </a:buClr>
              <a:buSzPts val="2100"/>
              <a:buFont typeface="Montserrat"/>
              <a:buNone/>
              <a:defRPr sz="2100" b="1">
                <a:solidFill>
                  <a:schemeClr val="lt1"/>
                </a:solidFill>
                <a:latin typeface="Montserrat"/>
                <a:ea typeface="Montserrat"/>
                <a:cs typeface="Montserrat"/>
                <a:sym typeface="Montserrat"/>
              </a:defRPr>
            </a:lvl8pPr>
            <a:lvl9pPr lvl="8" rtl="0">
              <a:spcBef>
                <a:spcPts val="0"/>
              </a:spcBef>
              <a:spcAft>
                <a:spcPts val="0"/>
              </a:spcAft>
              <a:buClr>
                <a:schemeClr val="lt1"/>
              </a:buClr>
              <a:buSzPts val="2100"/>
              <a:buFont typeface="Montserrat"/>
              <a:buNone/>
              <a:defRPr sz="2100" b="1">
                <a:solidFill>
                  <a:schemeClr val="lt1"/>
                </a:solidFill>
                <a:latin typeface="Montserrat"/>
                <a:ea typeface="Montserrat"/>
                <a:cs typeface="Montserrat"/>
                <a:sym typeface="Montserrat"/>
              </a:defRPr>
            </a:lvl9pPr>
          </a:lstStyle>
          <a:p>
            <a:endParaRPr/>
          </a:p>
        </p:txBody>
      </p:sp>
      <p:sp>
        <p:nvSpPr>
          <p:cNvPr id="176" name="Google Shape;176;p25"/>
          <p:cNvSpPr txBox="1">
            <a:spLocks noGrp="1"/>
          </p:cNvSpPr>
          <p:nvPr>
            <p:ph type="subTitle" idx="2"/>
          </p:nvPr>
        </p:nvSpPr>
        <p:spPr>
          <a:xfrm>
            <a:off x="4462350" y="2077026"/>
            <a:ext cx="3968700" cy="895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77" name="Google Shape;177;p25"/>
          <p:cNvSpPr txBox="1">
            <a:spLocks noGrp="1"/>
          </p:cNvSpPr>
          <p:nvPr>
            <p:ph type="subTitle" idx="3"/>
          </p:nvPr>
        </p:nvSpPr>
        <p:spPr>
          <a:xfrm>
            <a:off x="4462350" y="3258475"/>
            <a:ext cx="3968700" cy="457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100"/>
              <a:buFont typeface="Montserrat"/>
              <a:buNone/>
              <a:defRPr sz="2100" b="1">
                <a:solidFill>
                  <a:schemeClr val="lt1"/>
                </a:solidFill>
                <a:latin typeface="Montserrat"/>
                <a:ea typeface="Montserrat"/>
                <a:cs typeface="Montserrat"/>
                <a:sym typeface="Montserrat"/>
              </a:defRPr>
            </a:lvl1pPr>
            <a:lvl2pPr lvl="1" rtl="0">
              <a:spcBef>
                <a:spcPts val="0"/>
              </a:spcBef>
              <a:spcAft>
                <a:spcPts val="0"/>
              </a:spcAft>
              <a:buClr>
                <a:schemeClr val="lt1"/>
              </a:buClr>
              <a:buSzPts val="2100"/>
              <a:buFont typeface="Montserrat"/>
              <a:buNone/>
              <a:defRPr sz="2100" b="1">
                <a:solidFill>
                  <a:schemeClr val="lt1"/>
                </a:solidFill>
                <a:latin typeface="Montserrat"/>
                <a:ea typeface="Montserrat"/>
                <a:cs typeface="Montserrat"/>
                <a:sym typeface="Montserrat"/>
              </a:defRPr>
            </a:lvl2pPr>
            <a:lvl3pPr lvl="2" rtl="0">
              <a:spcBef>
                <a:spcPts val="0"/>
              </a:spcBef>
              <a:spcAft>
                <a:spcPts val="0"/>
              </a:spcAft>
              <a:buClr>
                <a:schemeClr val="lt1"/>
              </a:buClr>
              <a:buSzPts val="2100"/>
              <a:buFont typeface="Montserrat"/>
              <a:buNone/>
              <a:defRPr sz="2100" b="1">
                <a:solidFill>
                  <a:schemeClr val="lt1"/>
                </a:solidFill>
                <a:latin typeface="Montserrat"/>
                <a:ea typeface="Montserrat"/>
                <a:cs typeface="Montserrat"/>
                <a:sym typeface="Montserrat"/>
              </a:defRPr>
            </a:lvl3pPr>
            <a:lvl4pPr lvl="3" rtl="0">
              <a:spcBef>
                <a:spcPts val="0"/>
              </a:spcBef>
              <a:spcAft>
                <a:spcPts val="0"/>
              </a:spcAft>
              <a:buClr>
                <a:schemeClr val="lt1"/>
              </a:buClr>
              <a:buSzPts val="2100"/>
              <a:buFont typeface="Montserrat"/>
              <a:buNone/>
              <a:defRPr sz="2100" b="1">
                <a:solidFill>
                  <a:schemeClr val="lt1"/>
                </a:solidFill>
                <a:latin typeface="Montserrat"/>
                <a:ea typeface="Montserrat"/>
                <a:cs typeface="Montserrat"/>
                <a:sym typeface="Montserrat"/>
              </a:defRPr>
            </a:lvl4pPr>
            <a:lvl5pPr lvl="4" rtl="0">
              <a:spcBef>
                <a:spcPts val="0"/>
              </a:spcBef>
              <a:spcAft>
                <a:spcPts val="0"/>
              </a:spcAft>
              <a:buClr>
                <a:schemeClr val="lt1"/>
              </a:buClr>
              <a:buSzPts val="2100"/>
              <a:buFont typeface="Montserrat"/>
              <a:buNone/>
              <a:defRPr sz="2100" b="1">
                <a:solidFill>
                  <a:schemeClr val="lt1"/>
                </a:solidFill>
                <a:latin typeface="Montserrat"/>
                <a:ea typeface="Montserrat"/>
                <a:cs typeface="Montserrat"/>
                <a:sym typeface="Montserrat"/>
              </a:defRPr>
            </a:lvl5pPr>
            <a:lvl6pPr lvl="5" rtl="0">
              <a:spcBef>
                <a:spcPts val="0"/>
              </a:spcBef>
              <a:spcAft>
                <a:spcPts val="0"/>
              </a:spcAft>
              <a:buClr>
                <a:schemeClr val="lt1"/>
              </a:buClr>
              <a:buSzPts val="2100"/>
              <a:buFont typeface="Montserrat"/>
              <a:buNone/>
              <a:defRPr sz="2100" b="1">
                <a:solidFill>
                  <a:schemeClr val="lt1"/>
                </a:solidFill>
                <a:latin typeface="Montserrat"/>
                <a:ea typeface="Montserrat"/>
                <a:cs typeface="Montserrat"/>
                <a:sym typeface="Montserrat"/>
              </a:defRPr>
            </a:lvl6pPr>
            <a:lvl7pPr lvl="6" rtl="0">
              <a:spcBef>
                <a:spcPts val="0"/>
              </a:spcBef>
              <a:spcAft>
                <a:spcPts val="0"/>
              </a:spcAft>
              <a:buClr>
                <a:schemeClr val="lt1"/>
              </a:buClr>
              <a:buSzPts val="2100"/>
              <a:buFont typeface="Montserrat"/>
              <a:buNone/>
              <a:defRPr sz="2100" b="1">
                <a:solidFill>
                  <a:schemeClr val="lt1"/>
                </a:solidFill>
                <a:latin typeface="Montserrat"/>
                <a:ea typeface="Montserrat"/>
                <a:cs typeface="Montserrat"/>
                <a:sym typeface="Montserrat"/>
              </a:defRPr>
            </a:lvl7pPr>
            <a:lvl8pPr lvl="7" rtl="0">
              <a:spcBef>
                <a:spcPts val="0"/>
              </a:spcBef>
              <a:spcAft>
                <a:spcPts val="0"/>
              </a:spcAft>
              <a:buClr>
                <a:schemeClr val="lt1"/>
              </a:buClr>
              <a:buSzPts val="2100"/>
              <a:buFont typeface="Montserrat"/>
              <a:buNone/>
              <a:defRPr sz="2100" b="1">
                <a:solidFill>
                  <a:schemeClr val="lt1"/>
                </a:solidFill>
                <a:latin typeface="Montserrat"/>
                <a:ea typeface="Montserrat"/>
                <a:cs typeface="Montserrat"/>
                <a:sym typeface="Montserrat"/>
              </a:defRPr>
            </a:lvl8pPr>
            <a:lvl9pPr lvl="8" rtl="0">
              <a:spcBef>
                <a:spcPts val="0"/>
              </a:spcBef>
              <a:spcAft>
                <a:spcPts val="0"/>
              </a:spcAft>
              <a:buClr>
                <a:schemeClr val="lt1"/>
              </a:buClr>
              <a:buSzPts val="2100"/>
              <a:buFont typeface="Montserrat"/>
              <a:buNone/>
              <a:defRPr sz="2100" b="1">
                <a:solidFill>
                  <a:schemeClr val="lt1"/>
                </a:solidFill>
                <a:latin typeface="Montserrat"/>
                <a:ea typeface="Montserrat"/>
                <a:cs typeface="Montserrat"/>
                <a:sym typeface="Montserrat"/>
              </a:defRPr>
            </a:lvl9pPr>
          </a:lstStyle>
          <a:p>
            <a:endParaRPr/>
          </a:p>
        </p:txBody>
      </p:sp>
      <p:sp>
        <p:nvSpPr>
          <p:cNvPr id="178" name="Google Shape;178;p25"/>
          <p:cNvSpPr txBox="1">
            <a:spLocks noGrp="1"/>
          </p:cNvSpPr>
          <p:nvPr>
            <p:ph type="subTitle" idx="4"/>
          </p:nvPr>
        </p:nvSpPr>
        <p:spPr>
          <a:xfrm>
            <a:off x="4462353" y="3725549"/>
            <a:ext cx="3968700" cy="895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79" name="Google Shape;179;p25"/>
          <p:cNvSpPr/>
          <p:nvPr/>
        </p:nvSpPr>
        <p:spPr>
          <a:xfrm rot="-5400000">
            <a:off x="7483152" y="421862"/>
            <a:ext cx="2429860" cy="534665"/>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5"/>
          <p:cNvSpPr/>
          <p:nvPr/>
        </p:nvSpPr>
        <p:spPr>
          <a:xfrm rot="-5400000" flipH="1">
            <a:off x="7483152" y="4350387"/>
            <a:ext cx="2429860" cy="534665"/>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181"/>
        <p:cNvGrpSpPr/>
        <p:nvPr/>
      </p:nvGrpSpPr>
      <p:grpSpPr>
        <a:xfrm>
          <a:off x="0" y="0"/>
          <a:ext cx="0" cy="0"/>
          <a:chOff x="0" y="0"/>
          <a:chExt cx="0" cy="0"/>
        </a:xfrm>
      </p:grpSpPr>
      <p:sp>
        <p:nvSpPr>
          <p:cNvPr id="182" name="Google Shape;182;p26"/>
          <p:cNvSpPr txBox="1">
            <a:spLocks noGrp="1"/>
          </p:cNvSpPr>
          <p:nvPr>
            <p:ph type="subTitle" idx="1"/>
          </p:nvPr>
        </p:nvSpPr>
        <p:spPr>
          <a:xfrm>
            <a:off x="1073075" y="2365588"/>
            <a:ext cx="1902000" cy="36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2"/>
              </a:buClr>
              <a:buSzPts val="2200"/>
              <a:buNone/>
              <a:defRPr sz="2100" b="1" i="0">
                <a:solidFill>
                  <a:schemeClr val="lt1"/>
                </a:solidFill>
                <a:latin typeface="Montserrat"/>
                <a:ea typeface="Montserrat"/>
                <a:cs typeface="Montserrat"/>
                <a:sym typeface="Montserrat"/>
              </a:defRPr>
            </a:lvl1pPr>
            <a:lvl2pPr lvl="1" algn="ctr" rtl="0">
              <a:spcBef>
                <a:spcPts val="0"/>
              </a:spcBef>
              <a:spcAft>
                <a:spcPts val="0"/>
              </a:spcAft>
              <a:buClr>
                <a:schemeClr val="accent2"/>
              </a:buClr>
              <a:buSzPts val="2200"/>
              <a:buNone/>
              <a:defRPr sz="2200">
                <a:solidFill>
                  <a:schemeClr val="accent2"/>
                </a:solidFill>
              </a:defRPr>
            </a:lvl2pPr>
            <a:lvl3pPr lvl="2" algn="ctr" rtl="0">
              <a:spcBef>
                <a:spcPts val="0"/>
              </a:spcBef>
              <a:spcAft>
                <a:spcPts val="0"/>
              </a:spcAft>
              <a:buClr>
                <a:schemeClr val="accent2"/>
              </a:buClr>
              <a:buSzPts val="2200"/>
              <a:buNone/>
              <a:defRPr sz="2200">
                <a:solidFill>
                  <a:schemeClr val="accent2"/>
                </a:solidFill>
              </a:defRPr>
            </a:lvl3pPr>
            <a:lvl4pPr lvl="3" algn="ctr" rtl="0">
              <a:spcBef>
                <a:spcPts val="0"/>
              </a:spcBef>
              <a:spcAft>
                <a:spcPts val="0"/>
              </a:spcAft>
              <a:buClr>
                <a:schemeClr val="accent2"/>
              </a:buClr>
              <a:buSzPts val="2200"/>
              <a:buNone/>
              <a:defRPr sz="2200">
                <a:solidFill>
                  <a:schemeClr val="accent2"/>
                </a:solidFill>
              </a:defRPr>
            </a:lvl4pPr>
            <a:lvl5pPr lvl="4" algn="ctr" rtl="0">
              <a:spcBef>
                <a:spcPts val="0"/>
              </a:spcBef>
              <a:spcAft>
                <a:spcPts val="0"/>
              </a:spcAft>
              <a:buClr>
                <a:schemeClr val="accent2"/>
              </a:buClr>
              <a:buSzPts val="2200"/>
              <a:buNone/>
              <a:defRPr sz="2200">
                <a:solidFill>
                  <a:schemeClr val="accent2"/>
                </a:solidFill>
              </a:defRPr>
            </a:lvl5pPr>
            <a:lvl6pPr lvl="5" algn="ctr" rtl="0">
              <a:spcBef>
                <a:spcPts val="0"/>
              </a:spcBef>
              <a:spcAft>
                <a:spcPts val="0"/>
              </a:spcAft>
              <a:buClr>
                <a:schemeClr val="accent2"/>
              </a:buClr>
              <a:buSzPts val="2200"/>
              <a:buNone/>
              <a:defRPr sz="2200">
                <a:solidFill>
                  <a:schemeClr val="accent2"/>
                </a:solidFill>
              </a:defRPr>
            </a:lvl6pPr>
            <a:lvl7pPr lvl="6" algn="ctr" rtl="0">
              <a:spcBef>
                <a:spcPts val="0"/>
              </a:spcBef>
              <a:spcAft>
                <a:spcPts val="0"/>
              </a:spcAft>
              <a:buClr>
                <a:schemeClr val="accent2"/>
              </a:buClr>
              <a:buSzPts val="2200"/>
              <a:buNone/>
              <a:defRPr sz="2200">
                <a:solidFill>
                  <a:schemeClr val="accent2"/>
                </a:solidFill>
              </a:defRPr>
            </a:lvl7pPr>
            <a:lvl8pPr lvl="7" algn="ctr" rtl="0">
              <a:spcBef>
                <a:spcPts val="0"/>
              </a:spcBef>
              <a:spcAft>
                <a:spcPts val="0"/>
              </a:spcAft>
              <a:buClr>
                <a:schemeClr val="accent2"/>
              </a:buClr>
              <a:buSzPts val="2200"/>
              <a:buNone/>
              <a:defRPr sz="2200">
                <a:solidFill>
                  <a:schemeClr val="accent2"/>
                </a:solidFill>
              </a:defRPr>
            </a:lvl8pPr>
            <a:lvl9pPr lvl="8" algn="ctr" rtl="0">
              <a:spcBef>
                <a:spcPts val="0"/>
              </a:spcBef>
              <a:spcAft>
                <a:spcPts val="0"/>
              </a:spcAft>
              <a:buClr>
                <a:schemeClr val="accent2"/>
              </a:buClr>
              <a:buSzPts val="2200"/>
              <a:buNone/>
              <a:defRPr sz="2200">
                <a:solidFill>
                  <a:schemeClr val="accent2"/>
                </a:solidFill>
              </a:defRPr>
            </a:lvl9pPr>
          </a:lstStyle>
          <a:p>
            <a:endParaRPr/>
          </a:p>
        </p:txBody>
      </p:sp>
      <p:sp>
        <p:nvSpPr>
          <p:cNvPr id="183" name="Google Shape;183;p26"/>
          <p:cNvSpPr txBox="1">
            <a:spLocks noGrp="1"/>
          </p:cNvSpPr>
          <p:nvPr>
            <p:ph type="title"/>
          </p:nvPr>
        </p:nvSpPr>
        <p:spPr>
          <a:xfrm>
            <a:off x="713250" y="539496"/>
            <a:ext cx="771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endParaRPr/>
          </a:p>
        </p:txBody>
      </p:sp>
      <p:sp>
        <p:nvSpPr>
          <p:cNvPr id="184" name="Google Shape;184;p26"/>
          <p:cNvSpPr txBox="1">
            <a:spLocks noGrp="1"/>
          </p:cNvSpPr>
          <p:nvPr>
            <p:ph type="subTitle" idx="2"/>
          </p:nvPr>
        </p:nvSpPr>
        <p:spPr>
          <a:xfrm>
            <a:off x="3621000" y="3051388"/>
            <a:ext cx="1902000" cy="36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2"/>
              </a:buClr>
              <a:buSzPts val="2200"/>
              <a:buNone/>
              <a:defRPr sz="2100" b="1" i="0">
                <a:solidFill>
                  <a:schemeClr val="lt1"/>
                </a:solidFill>
                <a:latin typeface="Montserrat"/>
                <a:ea typeface="Montserrat"/>
                <a:cs typeface="Montserrat"/>
                <a:sym typeface="Montserrat"/>
              </a:defRPr>
            </a:lvl1pPr>
            <a:lvl2pPr lvl="1" algn="ctr" rtl="0">
              <a:spcBef>
                <a:spcPts val="0"/>
              </a:spcBef>
              <a:spcAft>
                <a:spcPts val="0"/>
              </a:spcAft>
              <a:buClr>
                <a:schemeClr val="accent2"/>
              </a:buClr>
              <a:buSzPts val="2200"/>
              <a:buNone/>
              <a:defRPr sz="2200">
                <a:solidFill>
                  <a:schemeClr val="accent2"/>
                </a:solidFill>
              </a:defRPr>
            </a:lvl2pPr>
            <a:lvl3pPr lvl="2" algn="ctr" rtl="0">
              <a:spcBef>
                <a:spcPts val="0"/>
              </a:spcBef>
              <a:spcAft>
                <a:spcPts val="0"/>
              </a:spcAft>
              <a:buClr>
                <a:schemeClr val="accent2"/>
              </a:buClr>
              <a:buSzPts val="2200"/>
              <a:buNone/>
              <a:defRPr sz="2200">
                <a:solidFill>
                  <a:schemeClr val="accent2"/>
                </a:solidFill>
              </a:defRPr>
            </a:lvl3pPr>
            <a:lvl4pPr lvl="3" algn="ctr" rtl="0">
              <a:spcBef>
                <a:spcPts val="0"/>
              </a:spcBef>
              <a:spcAft>
                <a:spcPts val="0"/>
              </a:spcAft>
              <a:buClr>
                <a:schemeClr val="accent2"/>
              </a:buClr>
              <a:buSzPts val="2200"/>
              <a:buNone/>
              <a:defRPr sz="2200">
                <a:solidFill>
                  <a:schemeClr val="accent2"/>
                </a:solidFill>
              </a:defRPr>
            </a:lvl4pPr>
            <a:lvl5pPr lvl="4" algn="ctr" rtl="0">
              <a:spcBef>
                <a:spcPts val="0"/>
              </a:spcBef>
              <a:spcAft>
                <a:spcPts val="0"/>
              </a:spcAft>
              <a:buClr>
                <a:schemeClr val="accent2"/>
              </a:buClr>
              <a:buSzPts val="2200"/>
              <a:buNone/>
              <a:defRPr sz="2200">
                <a:solidFill>
                  <a:schemeClr val="accent2"/>
                </a:solidFill>
              </a:defRPr>
            </a:lvl5pPr>
            <a:lvl6pPr lvl="5" algn="ctr" rtl="0">
              <a:spcBef>
                <a:spcPts val="0"/>
              </a:spcBef>
              <a:spcAft>
                <a:spcPts val="0"/>
              </a:spcAft>
              <a:buClr>
                <a:schemeClr val="accent2"/>
              </a:buClr>
              <a:buSzPts val="2200"/>
              <a:buNone/>
              <a:defRPr sz="2200">
                <a:solidFill>
                  <a:schemeClr val="accent2"/>
                </a:solidFill>
              </a:defRPr>
            </a:lvl6pPr>
            <a:lvl7pPr lvl="6" algn="ctr" rtl="0">
              <a:spcBef>
                <a:spcPts val="0"/>
              </a:spcBef>
              <a:spcAft>
                <a:spcPts val="0"/>
              </a:spcAft>
              <a:buClr>
                <a:schemeClr val="accent2"/>
              </a:buClr>
              <a:buSzPts val="2200"/>
              <a:buNone/>
              <a:defRPr sz="2200">
                <a:solidFill>
                  <a:schemeClr val="accent2"/>
                </a:solidFill>
              </a:defRPr>
            </a:lvl7pPr>
            <a:lvl8pPr lvl="7" algn="ctr" rtl="0">
              <a:spcBef>
                <a:spcPts val="0"/>
              </a:spcBef>
              <a:spcAft>
                <a:spcPts val="0"/>
              </a:spcAft>
              <a:buClr>
                <a:schemeClr val="accent2"/>
              </a:buClr>
              <a:buSzPts val="2200"/>
              <a:buNone/>
              <a:defRPr sz="2200">
                <a:solidFill>
                  <a:schemeClr val="accent2"/>
                </a:solidFill>
              </a:defRPr>
            </a:lvl8pPr>
            <a:lvl9pPr lvl="8" algn="ctr" rtl="0">
              <a:spcBef>
                <a:spcPts val="0"/>
              </a:spcBef>
              <a:spcAft>
                <a:spcPts val="0"/>
              </a:spcAft>
              <a:buClr>
                <a:schemeClr val="accent2"/>
              </a:buClr>
              <a:buSzPts val="2200"/>
              <a:buNone/>
              <a:defRPr sz="2200">
                <a:solidFill>
                  <a:schemeClr val="accent2"/>
                </a:solidFill>
              </a:defRPr>
            </a:lvl9pPr>
          </a:lstStyle>
          <a:p>
            <a:endParaRPr/>
          </a:p>
        </p:txBody>
      </p:sp>
      <p:sp>
        <p:nvSpPr>
          <p:cNvPr id="185" name="Google Shape;185;p26"/>
          <p:cNvSpPr txBox="1">
            <a:spLocks noGrp="1"/>
          </p:cNvSpPr>
          <p:nvPr>
            <p:ph type="subTitle" idx="3"/>
          </p:nvPr>
        </p:nvSpPr>
        <p:spPr>
          <a:xfrm>
            <a:off x="6168925" y="2365588"/>
            <a:ext cx="1902000" cy="36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2"/>
              </a:buClr>
              <a:buSzPts val="2200"/>
              <a:buNone/>
              <a:defRPr sz="2100" b="1" i="0">
                <a:solidFill>
                  <a:schemeClr val="lt1"/>
                </a:solidFill>
                <a:latin typeface="Montserrat"/>
                <a:ea typeface="Montserrat"/>
                <a:cs typeface="Montserrat"/>
                <a:sym typeface="Montserrat"/>
              </a:defRPr>
            </a:lvl1pPr>
            <a:lvl2pPr lvl="1" algn="ctr" rtl="0">
              <a:spcBef>
                <a:spcPts val="0"/>
              </a:spcBef>
              <a:spcAft>
                <a:spcPts val="0"/>
              </a:spcAft>
              <a:buClr>
                <a:schemeClr val="accent2"/>
              </a:buClr>
              <a:buSzPts val="2200"/>
              <a:buNone/>
              <a:defRPr sz="2200">
                <a:solidFill>
                  <a:schemeClr val="accent2"/>
                </a:solidFill>
              </a:defRPr>
            </a:lvl2pPr>
            <a:lvl3pPr lvl="2" algn="ctr" rtl="0">
              <a:spcBef>
                <a:spcPts val="0"/>
              </a:spcBef>
              <a:spcAft>
                <a:spcPts val="0"/>
              </a:spcAft>
              <a:buClr>
                <a:schemeClr val="accent2"/>
              </a:buClr>
              <a:buSzPts val="2200"/>
              <a:buNone/>
              <a:defRPr sz="2200">
                <a:solidFill>
                  <a:schemeClr val="accent2"/>
                </a:solidFill>
              </a:defRPr>
            </a:lvl3pPr>
            <a:lvl4pPr lvl="3" algn="ctr" rtl="0">
              <a:spcBef>
                <a:spcPts val="0"/>
              </a:spcBef>
              <a:spcAft>
                <a:spcPts val="0"/>
              </a:spcAft>
              <a:buClr>
                <a:schemeClr val="accent2"/>
              </a:buClr>
              <a:buSzPts val="2200"/>
              <a:buNone/>
              <a:defRPr sz="2200">
                <a:solidFill>
                  <a:schemeClr val="accent2"/>
                </a:solidFill>
              </a:defRPr>
            </a:lvl4pPr>
            <a:lvl5pPr lvl="4" algn="ctr" rtl="0">
              <a:spcBef>
                <a:spcPts val="0"/>
              </a:spcBef>
              <a:spcAft>
                <a:spcPts val="0"/>
              </a:spcAft>
              <a:buClr>
                <a:schemeClr val="accent2"/>
              </a:buClr>
              <a:buSzPts val="2200"/>
              <a:buNone/>
              <a:defRPr sz="2200">
                <a:solidFill>
                  <a:schemeClr val="accent2"/>
                </a:solidFill>
              </a:defRPr>
            </a:lvl5pPr>
            <a:lvl6pPr lvl="5" algn="ctr" rtl="0">
              <a:spcBef>
                <a:spcPts val="0"/>
              </a:spcBef>
              <a:spcAft>
                <a:spcPts val="0"/>
              </a:spcAft>
              <a:buClr>
                <a:schemeClr val="accent2"/>
              </a:buClr>
              <a:buSzPts val="2200"/>
              <a:buNone/>
              <a:defRPr sz="2200">
                <a:solidFill>
                  <a:schemeClr val="accent2"/>
                </a:solidFill>
              </a:defRPr>
            </a:lvl6pPr>
            <a:lvl7pPr lvl="6" algn="ctr" rtl="0">
              <a:spcBef>
                <a:spcPts val="0"/>
              </a:spcBef>
              <a:spcAft>
                <a:spcPts val="0"/>
              </a:spcAft>
              <a:buClr>
                <a:schemeClr val="accent2"/>
              </a:buClr>
              <a:buSzPts val="2200"/>
              <a:buNone/>
              <a:defRPr sz="2200">
                <a:solidFill>
                  <a:schemeClr val="accent2"/>
                </a:solidFill>
              </a:defRPr>
            </a:lvl7pPr>
            <a:lvl8pPr lvl="7" algn="ctr" rtl="0">
              <a:spcBef>
                <a:spcPts val="0"/>
              </a:spcBef>
              <a:spcAft>
                <a:spcPts val="0"/>
              </a:spcAft>
              <a:buClr>
                <a:schemeClr val="accent2"/>
              </a:buClr>
              <a:buSzPts val="2200"/>
              <a:buNone/>
              <a:defRPr sz="2200">
                <a:solidFill>
                  <a:schemeClr val="accent2"/>
                </a:solidFill>
              </a:defRPr>
            </a:lvl8pPr>
            <a:lvl9pPr lvl="8" algn="ctr" rtl="0">
              <a:spcBef>
                <a:spcPts val="0"/>
              </a:spcBef>
              <a:spcAft>
                <a:spcPts val="0"/>
              </a:spcAft>
              <a:buClr>
                <a:schemeClr val="accent2"/>
              </a:buClr>
              <a:buSzPts val="2200"/>
              <a:buNone/>
              <a:defRPr sz="2200">
                <a:solidFill>
                  <a:schemeClr val="accent2"/>
                </a:solidFill>
              </a:defRPr>
            </a:lvl9pPr>
          </a:lstStyle>
          <a:p>
            <a:endParaRPr/>
          </a:p>
        </p:txBody>
      </p:sp>
      <p:sp>
        <p:nvSpPr>
          <p:cNvPr id="186" name="Google Shape;186;p26"/>
          <p:cNvSpPr txBox="1">
            <a:spLocks noGrp="1"/>
          </p:cNvSpPr>
          <p:nvPr>
            <p:ph type="subTitle" idx="4"/>
          </p:nvPr>
        </p:nvSpPr>
        <p:spPr>
          <a:xfrm>
            <a:off x="1073075" y="2664798"/>
            <a:ext cx="1902000" cy="106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2200"/>
              <a:buNone/>
              <a:defRPr i="0"/>
            </a:lvl1pPr>
            <a:lvl2pPr lvl="1" algn="ctr" rtl="0">
              <a:spcBef>
                <a:spcPts val="0"/>
              </a:spcBef>
              <a:spcAft>
                <a:spcPts val="0"/>
              </a:spcAft>
              <a:buClr>
                <a:schemeClr val="accent2"/>
              </a:buClr>
              <a:buSzPts val="2200"/>
              <a:buNone/>
              <a:defRPr sz="2200">
                <a:solidFill>
                  <a:schemeClr val="accent2"/>
                </a:solidFill>
              </a:defRPr>
            </a:lvl2pPr>
            <a:lvl3pPr lvl="2" algn="ctr" rtl="0">
              <a:spcBef>
                <a:spcPts val="0"/>
              </a:spcBef>
              <a:spcAft>
                <a:spcPts val="0"/>
              </a:spcAft>
              <a:buClr>
                <a:schemeClr val="accent2"/>
              </a:buClr>
              <a:buSzPts val="2200"/>
              <a:buNone/>
              <a:defRPr sz="2200">
                <a:solidFill>
                  <a:schemeClr val="accent2"/>
                </a:solidFill>
              </a:defRPr>
            </a:lvl3pPr>
            <a:lvl4pPr lvl="3" algn="ctr" rtl="0">
              <a:spcBef>
                <a:spcPts val="0"/>
              </a:spcBef>
              <a:spcAft>
                <a:spcPts val="0"/>
              </a:spcAft>
              <a:buClr>
                <a:schemeClr val="accent2"/>
              </a:buClr>
              <a:buSzPts val="2200"/>
              <a:buNone/>
              <a:defRPr sz="2200">
                <a:solidFill>
                  <a:schemeClr val="accent2"/>
                </a:solidFill>
              </a:defRPr>
            </a:lvl4pPr>
            <a:lvl5pPr lvl="4" algn="ctr" rtl="0">
              <a:spcBef>
                <a:spcPts val="0"/>
              </a:spcBef>
              <a:spcAft>
                <a:spcPts val="0"/>
              </a:spcAft>
              <a:buClr>
                <a:schemeClr val="accent2"/>
              </a:buClr>
              <a:buSzPts val="2200"/>
              <a:buNone/>
              <a:defRPr sz="2200">
                <a:solidFill>
                  <a:schemeClr val="accent2"/>
                </a:solidFill>
              </a:defRPr>
            </a:lvl5pPr>
            <a:lvl6pPr lvl="5" algn="ctr" rtl="0">
              <a:spcBef>
                <a:spcPts val="0"/>
              </a:spcBef>
              <a:spcAft>
                <a:spcPts val="0"/>
              </a:spcAft>
              <a:buClr>
                <a:schemeClr val="accent2"/>
              </a:buClr>
              <a:buSzPts val="2200"/>
              <a:buNone/>
              <a:defRPr sz="2200">
                <a:solidFill>
                  <a:schemeClr val="accent2"/>
                </a:solidFill>
              </a:defRPr>
            </a:lvl6pPr>
            <a:lvl7pPr lvl="6" algn="ctr" rtl="0">
              <a:spcBef>
                <a:spcPts val="0"/>
              </a:spcBef>
              <a:spcAft>
                <a:spcPts val="0"/>
              </a:spcAft>
              <a:buClr>
                <a:schemeClr val="accent2"/>
              </a:buClr>
              <a:buSzPts val="2200"/>
              <a:buNone/>
              <a:defRPr sz="2200">
                <a:solidFill>
                  <a:schemeClr val="accent2"/>
                </a:solidFill>
              </a:defRPr>
            </a:lvl7pPr>
            <a:lvl8pPr lvl="7" algn="ctr" rtl="0">
              <a:spcBef>
                <a:spcPts val="0"/>
              </a:spcBef>
              <a:spcAft>
                <a:spcPts val="0"/>
              </a:spcAft>
              <a:buClr>
                <a:schemeClr val="accent2"/>
              </a:buClr>
              <a:buSzPts val="2200"/>
              <a:buNone/>
              <a:defRPr sz="2200">
                <a:solidFill>
                  <a:schemeClr val="accent2"/>
                </a:solidFill>
              </a:defRPr>
            </a:lvl8pPr>
            <a:lvl9pPr lvl="8" algn="ctr" rtl="0">
              <a:spcBef>
                <a:spcPts val="0"/>
              </a:spcBef>
              <a:spcAft>
                <a:spcPts val="0"/>
              </a:spcAft>
              <a:buClr>
                <a:schemeClr val="accent2"/>
              </a:buClr>
              <a:buSzPts val="2200"/>
              <a:buNone/>
              <a:defRPr sz="2200">
                <a:solidFill>
                  <a:schemeClr val="accent2"/>
                </a:solidFill>
              </a:defRPr>
            </a:lvl9pPr>
          </a:lstStyle>
          <a:p>
            <a:endParaRPr/>
          </a:p>
        </p:txBody>
      </p:sp>
      <p:sp>
        <p:nvSpPr>
          <p:cNvPr id="187" name="Google Shape;187;p26"/>
          <p:cNvSpPr txBox="1">
            <a:spLocks noGrp="1"/>
          </p:cNvSpPr>
          <p:nvPr>
            <p:ph type="subTitle" idx="5"/>
          </p:nvPr>
        </p:nvSpPr>
        <p:spPr>
          <a:xfrm>
            <a:off x="3621000" y="3350561"/>
            <a:ext cx="1902000" cy="106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2200"/>
              <a:buNone/>
              <a:defRPr i="0"/>
            </a:lvl1pPr>
            <a:lvl2pPr lvl="1" algn="ctr" rtl="0">
              <a:spcBef>
                <a:spcPts val="0"/>
              </a:spcBef>
              <a:spcAft>
                <a:spcPts val="0"/>
              </a:spcAft>
              <a:buClr>
                <a:schemeClr val="accent2"/>
              </a:buClr>
              <a:buSzPts val="2200"/>
              <a:buNone/>
              <a:defRPr sz="2200">
                <a:solidFill>
                  <a:schemeClr val="accent2"/>
                </a:solidFill>
              </a:defRPr>
            </a:lvl2pPr>
            <a:lvl3pPr lvl="2" algn="ctr" rtl="0">
              <a:spcBef>
                <a:spcPts val="0"/>
              </a:spcBef>
              <a:spcAft>
                <a:spcPts val="0"/>
              </a:spcAft>
              <a:buClr>
                <a:schemeClr val="accent2"/>
              </a:buClr>
              <a:buSzPts val="2200"/>
              <a:buNone/>
              <a:defRPr sz="2200">
                <a:solidFill>
                  <a:schemeClr val="accent2"/>
                </a:solidFill>
              </a:defRPr>
            </a:lvl3pPr>
            <a:lvl4pPr lvl="3" algn="ctr" rtl="0">
              <a:spcBef>
                <a:spcPts val="0"/>
              </a:spcBef>
              <a:spcAft>
                <a:spcPts val="0"/>
              </a:spcAft>
              <a:buClr>
                <a:schemeClr val="accent2"/>
              </a:buClr>
              <a:buSzPts val="2200"/>
              <a:buNone/>
              <a:defRPr sz="2200">
                <a:solidFill>
                  <a:schemeClr val="accent2"/>
                </a:solidFill>
              </a:defRPr>
            </a:lvl4pPr>
            <a:lvl5pPr lvl="4" algn="ctr" rtl="0">
              <a:spcBef>
                <a:spcPts val="0"/>
              </a:spcBef>
              <a:spcAft>
                <a:spcPts val="0"/>
              </a:spcAft>
              <a:buClr>
                <a:schemeClr val="accent2"/>
              </a:buClr>
              <a:buSzPts val="2200"/>
              <a:buNone/>
              <a:defRPr sz="2200">
                <a:solidFill>
                  <a:schemeClr val="accent2"/>
                </a:solidFill>
              </a:defRPr>
            </a:lvl5pPr>
            <a:lvl6pPr lvl="5" algn="ctr" rtl="0">
              <a:spcBef>
                <a:spcPts val="0"/>
              </a:spcBef>
              <a:spcAft>
                <a:spcPts val="0"/>
              </a:spcAft>
              <a:buClr>
                <a:schemeClr val="accent2"/>
              </a:buClr>
              <a:buSzPts val="2200"/>
              <a:buNone/>
              <a:defRPr sz="2200">
                <a:solidFill>
                  <a:schemeClr val="accent2"/>
                </a:solidFill>
              </a:defRPr>
            </a:lvl6pPr>
            <a:lvl7pPr lvl="6" algn="ctr" rtl="0">
              <a:spcBef>
                <a:spcPts val="0"/>
              </a:spcBef>
              <a:spcAft>
                <a:spcPts val="0"/>
              </a:spcAft>
              <a:buClr>
                <a:schemeClr val="accent2"/>
              </a:buClr>
              <a:buSzPts val="2200"/>
              <a:buNone/>
              <a:defRPr sz="2200">
                <a:solidFill>
                  <a:schemeClr val="accent2"/>
                </a:solidFill>
              </a:defRPr>
            </a:lvl7pPr>
            <a:lvl8pPr lvl="7" algn="ctr" rtl="0">
              <a:spcBef>
                <a:spcPts val="0"/>
              </a:spcBef>
              <a:spcAft>
                <a:spcPts val="0"/>
              </a:spcAft>
              <a:buClr>
                <a:schemeClr val="accent2"/>
              </a:buClr>
              <a:buSzPts val="2200"/>
              <a:buNone/>
              <a:defRPr sz="2200">
                <a:solidFill>
                  <a:schemeClr val="accent2"/>
                </a:solidFill>
              </a:defRPr>
            </a:lvl8pPr>
            <a:lvl9pPr lvl="8" algn="ctr" rtl="0">
              <a:spcBef>
                <a:spcPts val="0"/>
              </a:spcBef>
              <a:spcAft>
                <a:spcPts val="0"/>
              </a:spcAft>
              <a:buClr>
                <a:schemeClr val="accent2"/>
              </a:buClr>
              <a:buSzPts val="2200"/>
              <a:buNone/>
              <a:defRPr sz="2200">
                <a:solidFill>
                  <a:schemeClr val="accent2"/>
                </a:solidFill>
              </a:defRPr>
            </a:lvl9pPr>
          </a:lstStyle>
          <a:p>
            <a:endParaRPr/>
          </a:p>
        </p:txBody>
      </p:sp>
      <p:sp>
        <p:nvSpPr>
          <p:cNvPr id="188" name="Google Shape;188;p26"/>
          <p:cNvSpPr txBox="1">
            <a:spLocks noGrp="1"/>
          </p:cNvSpPr>
          <p:nvPr>
            <p:ph type="subTitle" idx="6"/>
          </p:nvPr>
        </p:nvSpPr>
        <p:spPr>
          <a:xfrm>
            <a:off x="6168925" y="2664798"/>
            <a:ext cx="1902000" cy="106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2200"/>
              <a:buNone/>
              <a:defRPr i="0"/>
            </a:lvl1pPr>
            <a:lvl2pPr lvl="1" algn="ctr" rtl="0">
              <a:spcBef>
                <a:spcPts val="0"/>
              </a:spcBef>
              <a:spcAft>
                <a:spcPts val="0"/>
              </a:spcAft>
              <a:buClr>
                <a:schemeClr val="accent2"/>
              </a:buClr>
              <a:buSzPts val="2200"/>
              <a:buNone/>
              <a:defRPr sz="2200">
                <a:solidFill>
                  <a:schemeClr val="accent2"/>
                </a:solidFill>
              </a:defRPr>
            </a:lvl2pPr>
            <a:lvl3pPr lvl="2" algn="ctr" rtl="0">
              <a:spcBef>
                <a:spcPts val="0"/>
              </a:spcBef>
              <a:spcAft>
                <a:spcPts val="0"/>
              </a:spcAft>
              <a:buClr>
                <a:schemeClr val="accent2"/>
              </a:buClr>
              <a:buSzPts val="2200"/>
              <a:buNone/>
              <a:defRPr sz="2200">
                <a:solidFill>
                  <a:schemeClr val="accent2"/>
                </a:solidFill>
              </a:defRPr>
            </a:lvl3pPr>
            <a:lvl4pPr lvl="3" algn="ctr" rtl="0">
              <a:spcBef>
                <a:spcPts val="0"/>
              </a:spcBef>
              <a:spcAft>
                <a:spcPts val="0"/>
              </a:spcAft>
              <a:buClr>
                <a:schemeClr val="accent2"/>
              </a:buClr>
              <a:buSzPts val="2200"/>
              <a:buNone/>
              <a:defRPr sz="2200">
                <a:solidFill>
                  <a:schemeClr val="accent2"/>
                </a:solidFill>
              </a:defRPr>
            </a:lvl4pPr>
            <a:lvl5pPr lvl="4" algn="ctr" rtl="0">
              <a:spcBef>
                <a:spcPts val="0"/>
              </a:spcBef>
              <a:spcAft>
                <a:spcPts val="0"/>
              </a:spcAft>
              <a:buClr>
                <a:schemeClr val="accent2"/>
              </a:buClr>
              <a:buSzPts val="2200"/>
              <a:buNone/>
              <a:defRPr sz="2200">
                <a:solidFill>
                  <a:schemeClr val="accent2"/>
                </a:solidFill>
              </a:defRPr>
            </a:lvl5pPr>
            <a:lvl6pPr lvl="5" algn="ctr" rtl="0">
              <a:spcBef>
                <a:spcPts val="0"/>
              </a:spcBef>
              <a:spcAft>
                <a:spcPts val="0"/>
              </a:spcAft>
              <a:buClr>
                <a:schemeClr val="accent2"/>
              </a:buClr>
              <a:buSzPts val="2200"/>
              <a:buNone/>
              <a:defRPr sz="2200">
                <a:solidFill>
                  <a:schemeClr val="accent2"/>
                </a:solidFill>
              </a:defRPr>
            </a:lvl6pPr>
            <a:lvl7pPr lvl="6" algn="ctr" rtl="0">
              <a:spcBef>
                <a:spcPts val="0"/>
              </a:spcBef>
              <a:spcAft>
                <a:spcPts val="0"/>
              </a:spcAft>
              <a:buClr>
                <a:schemeClr val="accent2"/>
              </a:buClr>
              <a:buSzPts val="2200"/>
              <a:buNone/>
              <a:defRPr sz="2200">
                <a:solidFill>
                  <a:schemeClr val="accent2"/>
                </a:solidFill>
              </a:defRPr>
            </a:lvl7pPr>
            <a:lvl8pPr lvl="7" algn="ctr" rtl="0">
              <a:spcBef>
                <a:spcPts val="0"/>
              </a:spcBef>
              <a:spcAft>
                <a:spcPts val="0"/>
              </a:spcAft>
              <a:buClr>
                <a:schemeClr val="accent2"/>
              </a:buClr>
              <a:buSzPts val="2200"/>
              <a:buNone/>
              <a:defRPr sz="2200">
                <a:solidFill>
                  <a:schemeClr val="accent2"/>
                </a:solidFill>
              </a:defRPr>
            </a:lvl8pPr>
            <a:lvl9pPr lvl="8" algn="ctr" rtl="0">
              <a:spcBef>
                <a:spcPts val="0"/>
              </a:spcBef>
              <a:spcAft>
                <a:spcPts val="0"/>
              </a:spcAft>
              <a:buClr>
                <a:schemeClr val="accent2"/>
              </a:buClr>
              <a:buSzPts val="2200"/>
              <a:buNone/>
              <a:defRPr sz="2200">
                <a:solidFill>
                  <a:schemeClr val="accent2"/>
                </a:solidFill>
              </a:defRPr>
            </a:lvl9pPr>
          </a:lstStyle>
          <a:p>
            <a:endParaRPr/>
          </a:p>
        </p:txBody>
      </p:sp>
      <p:sp>
        <p:nvSpPr>
          <p:cNvPr id="189" name="Google Shape;189;p26"/>
          <p:cNvSpPr/>
          <p:nvPr/>
        </p:nvSpPr>
        <p:spPr>
          <a:xfrm flipH="1">
            <a:off x="-566669" y="4313825"/>
            <a:ext cx="2762236" cy="607804"/>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p:nvPr/>
        </p:nvSpPr>
        <p:spPr>
          <a:xfrm>
            <a:off x="7049656" y="4313825"/>
            <a:ext cx="2762236" cy="607804"/>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6"/>
          <p:cNvSpPr/>
          <p:nvPr/>
        </p:nvSpPr>
        <p:spPr>
          <a:xfrm flipH="1">
            <a:off x="7761244" y="4252027"/>
            <a:ext cx="1543267" cy="365698"/>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6"/>
          <p:cNvSpPr/>
          <p:nvPr/>
        </p:nvSpPr>
        <p:spPr>
          <a:xfrm flipH="1">
            <a:off x="-470859" y="3673800"/>
            <a:ext cx="1184099" cy="280606"/>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1">
  <p:cSld name="CUSTOM_4_1">
    <p:spTree>
      <p:nvGrpSpPr>
        <p:cNvPr id="1" name="Shape 193"/>
        <p:cNvGrpSpPr/>
        <p:nvPr/>
      </p:nvGrpSpPr>
      <p:grpSpPr>
        <a:xfrm>
          <a:off x="0" y="0"/>
          <a:ext cx="0" cy="0"/>
          <a:chOff x="0" y="0"/>
          <a:chExt cx="0" cy="0"/>
        </a:xfrm>
      </p:grpSpPr>
      <p:sp>
        <p:nvSpPr>
          <p:cNvPr id="194" name="Google Shape;194;p27"/>
          <p:cNvSpPr/>
          <p:nvPr/>
        </p:nvSpPr>
        <p:spPr>
          <a:xfrm flipH="1">
            <a:off x="1976249" y="4149090"/>
            <a:ext cx="2742997" cy="603600"/>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2"/>
              </a:gs>
              <a:gs pos="100000">
                <a:schemeClr val="dk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95" name="Google Shape;195;p27"/>
          <p:cNvGrpSpPr/>
          <p:nvPr/>
        </p:nvGrpSpPr>
        <p:grpSpPr>
          <a:xfrm>
            <a:off x="-819745" y="2886850"/>
            <a:ext cx="3600208" cy="2828148"/>
            <a:chOff x="2809610" y="-18724"/>
            <a:chExt cx="4006464" cy="3147282"/>
          </a:xfrm>
        </p:grpSpPr>
        <p:grpSp>
          <p:nvGrpSpPr>
            <p:cNvPr id="196" name="Google Shape;196;p27"/>
            <p:cNvGrpSpPr/>
            <p:nvPr/>
          </p:nvGrpSpPr>
          <p:grpSpPr>
            <a:xfrm flipH="1">
              <a:off x="2809610" y="737480"/>
              <a:ext cx="4006464" cy="2391078"/>
              <a:chOff x="4376262" y="2214271"/>
              <a:chExt cx="4618934" cy="2929166"/>
            </a:xfrm>
          </p:grpSpPr>
          <p:sp>
            <p:nvSpPr>
              <p:cNvPr id="197" name="Google Shape;197;p27"/>
              <p:cNvSpPr/>
              <p:nvPr/>
            </p:nvSpPr>
            <p:spPr>
              <a:xfrm>
                <a:off x="4376262" y="2214271"/>
                <a:ext cx="4618934" cy="2913327"/>
              </a:xfrm>
              <a:custGeom>
                <a:avLst/>
                <a:gdLst/>
                <a:ahLst/>
                <a:cxnLst/>
                <a:rect l="l" t="t" r="r" b="b"/>
                <a:pathLst>
                  <a:path w="74532" h="47010" extrusionOk="0">
                    <a:moveTo>
                      <a:pt x="54653" y="0"/>
                    </a:moveTo>
                    <a:cubicBezTo>
                      <a:pt x="53200" y="0"/>
                      <a:pt x="51847" y="308"/>
                      <a:pt x="50723" y="888"/>
                    </a:cubicBezTo>
                    <a:cubicBezTo>
                      <a:pt x="43140" y="4799"/>
                      <a:pt x="42201" y="11965"/>
                      <a:pt x="35079" y="12941"/>
                    </a:cubicBezTo>
                    <a:cubicBezTo>
                      <a:pt x="34640" y="13001"/>
                      <a:pt x="34220" y="13029"/>
                      <a:pt x="33817" y="13029"/>
                    </a:cubicBezTo>
                    <a:cubicBezTo>
                      <a:pt x="28008" y="13029"/>
                      <a:pt x="25638" y="7193"/>
                      <a:pt x="17704" y="7193"/>
                    </a:cubicBezTo>
                    <a:cubicBezTo>
                      <a:pt x="17261" y="7193"/>
                      <a:pt x="16800" y="7212"/>
                      <a:pt x="16321" y="7250"/>
                    </a:cubicBezTo>
                    <a:cubicBezTo>
                      <a:pt x="7445" y="7962"/>
                      <a:pt x="5255" y="19804"/>
                      <a:pt x="6743" y="26511"/>
                    </a:cubicBezTo>
                    <a:cubicBezTo>
                      <a:pt x="8230" y="33220"/>
                      <a:pt x="2193" y="31857"/>
                      <a:pt x="962" y="37812"/>
                    </a:cubicBezTo>
                    <a:cubicBezTo>
                      <a:pt x="1" y="42459"/>
                      <a:pt x="6264" y="47009"/>
                      <a:pt x="6264" y="47009"/>
                    </a:cubicBezTo>
                    <a:lnTo>
                      <a:pt x="65131" y="47009"/>
                    </a:lnTo>
                    <a:cubicBezTo>
                      <a:pt x="65131" y="47009"/>
                      <a:pt x="74486" y="44516"/>
                      <a:pt x="74509" y="34367"/>
                    </a:cubicBezTo>
                    <a:cubicBezTo>
                      <a:pt x="74532" y="24219"/>
                      <a:pt x="70861" y="24838"/>
                      <a:pt x="68203" y="13020"/>
                    </a:cubicBezTo>
                    <a:cubicBezTo>
                      <a:pt x="66134" y="3817"/>
                      <a:pt x="59769" y="0"/>
                      <a:pt x="546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7"/>
              <p:cNvSpPr/>
              <p:nvPr/>
            </p:nvSpPr>
            <p:spPr>
              <a:xfrm>
                <a:off x="4454125" y="2726100"/>
                <a:ext cx="4463197" cy="2417337"/>
              </a:xfrm>
              <a:custGeom>
                <a:avLst/>
                <a:gdLst/>
                <a:ahLst/>
                <a:cxnLst/>
                <a:rect l="l" t="t" r="r" b="b"/>
                <a:pathLst>
                  <a:path w="72019" h="37217" extrusionOk="0">
                    <a:moveTo>
                      <a:pt x="53179" y="0"/>
                    </a:moveTo>
                    <a:cubicBezTo>
                      <a:pt x="52371" y="0"/>
                      <a:pt x="51548" y="99"/>
                      <a:pt x="50717" y="290"/>
                    </a:cubicBezTo>
                    <a:cubicBezTo>
                      <a:pt x="45513" y="1483"/>
                      <a:pt x="42522" y="9504"/>
                      <a:pt x="35118" y="10338"/>
                    </a:cubicBezTo>
                    <a:cubicBezTo>
                      <a:pt x="34572" y="10399"/>
                      <a:pt x="34055" y="10427"/>
                      <a:pt x="33564" y="10427"/>
                    </a:cubicBezTo>
                    <a:cubicBezTo>
                      <a:pt x="29031" y="10427"/>
                      <a:pt x="26654" y="8070"/>
                      <a:pt x="23116" y="8070"/>
                    </a:cubicBezTo>
                    <a:cubicBezTo>
                      <a:pt x="21839" y="8070"/>
                      <a:pt x="20411" y="8377"/>
                      <a:pt x="18675" y="9213"/>
                    </a:cubicBezTo>
                    <a:cubicBezTo>
                      <a:pt x="13322" y="11794"/>
                      <a:pt x="12285" y="15179"/>
                      <a:pt x="12210" y="21131"/>
                    </a:cubicBezTo>
                    <a:cubicBezTo>
                      <a:pt x="12134" y="27068"/>
                      <a:pt x="3842" y="23291"/>
                      <a:pt x="1786" y="27647"/>
                    </a:cubicBezTo>
                    <a:cubicBezTo>
                      <a:pt x="0" y="31427"/>
                      <a:pt x="4754" y="37216"/>
                      <a:pt x="4754" y="37216"/>
                    </a:cubicBezTo>
                    <a:lnTo>
                      <a:pt x="65942" y="37216"/>
                    </a:lnTo>
                    <a:cubicBezTo>
                      <a:pt x="65942" y="37216"/>
                      <a:pt x="71970" y="35247"/>
                      <a:pt x="71994" y="26577"/>
                    </a:cubicBezTo>
                    <a:cubicBezTo>
                      <a:pt x="72018" y="17906"/>
                      <a:pt x="67337" y="22180"/>
                      <a:pt x="64575" y="12084"/>
                    </a:cubicBezTo>
                    <a:cubicBezTo>
                      <a:pt x="62214" y="3452"/>
                      <a:pt x="57946" y="0"/>
                      <a:pt x="531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 name="Google Shape;199;p27"/>
            <p:cNvSpPr/>
            <p:nvPr/>
          </p:nvSpPr>
          <p:spPr>
            <a:xfrm>
              <a:off x="4872647" y="1079507"/>
              <a:ext cx="529583" cy="674214"/>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7"/>
            <p:cNvSpPr/>
            <p:nvPr/>
          </p:nvSpPr>
          <p:spPr>
            <a:xfrm>
              <a:off x="4416603" y="-18724"/>
              <a:ext cx="769467" cy="1716114"/>
            </a:xfrm>
            <a:custGeom>
              <a:avLst/>
              <a:gdLst/>
              <a:ahLst/>
              <a:cxnLst/>
              <a:rect l="l" t="t" r="r" b="b"/>
              <a:pathLst>
                <a:path w="11869" h="26472" extrusionOk="0">
                  <a:moveTo>
                    <a:pt x="3136" y="0"/>
                  </a:moveTo>
                  <a:cubicBezTo>
                    <a:pt x="3136" y="1"/>
                    <a:pt x="3529" y="4229"/>
                    <a:pt x="3824" y="4574"/>
                  </a:cubicBezTo>
                  <a:cubicBezTo>
                    <a:pt x="4120" y="4918"/>
                    <a:pt x="4610" y="5509"/>
                    <a:pt x="4610" y="5509"/>
                  </a:cubicBezTo>
                  <a:lnTo>
                    <a:pt x="4610" y="5985"/>
                  </a:lnTo>
                  <a:cubicBezTo>
                    <a:pt x="4333" y="6152"/>
                    <a:pt x="4161" y="6470"/>
                    <a:pt x="4196" y="6813"/>
                  </a:cubicBezTo>
                  <a:cubicBezTo>
                    <a:pt x="4210" y="6946"/>
                    <a:pt x="4254" y="7069"/>
                    <a:pt x="4319" y="7177"/>
                  </a:cubicBezTo>
                  <a:cubicBezTo>
                    <a:pt x="3857" y="7640"/>
                    <a:pt x="1" y="11513"/>
                    <a:pt x="185" y="11605"/>
                  </a:cubicBezTo>
                  <a:cubicBezTo>
                    <a:pt x="189" y="11607"/>
                    <a:pt x="195" y="11608"/>
                    <a:pt x="202" y="11608"/>
                  </a:cubicBezTo>
                  <a:cubicBezTo>
                    <a:pt x="514" y="11608"/>
                    <a:pt x="3433" y="9483"/>
                    <a:pt x="3578" y="9147"/>
                  </a:cubicBezTo>
                  <a:cubicBezTo>
                    <a:pt x="3725" y="8802"/>
                    <a:pt x="4267" y="8213"/>
                    <a:pt x="4364" y="7967"/>
                  </a:cubicBezTo>
                  <a:cubicBezTo>
                    <a:pt x="4412" y="7848"/>
                    <a:pt x="4527" y="7651"/>
                    <a:pt x="4634" y="7478"/>
                  </a:cubicBezTo>
                  <a:cubicBezTo>
                    <a:pt x="4689" y="7507"/>
                    <a:pt x="4746" y="7531"/>
                    <a:pt x="4807" y="7550"/>
                  </a:cubicBezTo>
                  <a:cubicBezTo>
                    <a:pt x="4623" y="10384"/>
                    <a:pt x="4558" y="26472"/>
                    <a:pt x="4558" y="26472"/>
                  </a:cubicBezTo>
                  <a:lnTo>
                    <a:pt x="6042" y="26472"/>
                  </a:lnTo>
                  <a:lnTo>
                    <a:pt x="5316" y="7545"/>
                  </a:lnTo>
                  <a:cubicBezTo>
                    <a:pt x="5556" y="7469"/>
                    <a:pt x="5745" y="7292"/>
                    <a:pt x="5843" y="7068"/>
                  </a:cubicBezTo>
                  <a:cubicBezTo>
                    <a:pt x="6909" y="7367"/>
                    <a:pt x="10825" y="8470"/>
                    <a:pt x="11309" y="8606"/>
                  </a:cubicBezTo>
                  <a:cubicBezTo>
                    <a:pt x="11485" y="8655"/>
                    <a:pt x="11593" y="8676"/>
                    <a:pt x="11659" y="8676"/>
                  </a:cubicBezTo>
                  <a:cubicBezTo>
                    <a:pt x="11804" y="8676"/>
                    <a:pt x="11755" y="8579"/>
                    <a:pt x="11801" y="8471"/>
                  </a:cubicBezTo>
                  <a:cubicBezTo>
                    <a:pt x="11868" y="8314"/>
                    <a:pt x="8533" y="7127"/>
                    <a:pt x="8196" y="6915"/>
                  </a:cubicBezTo>
                  <a:cubicBezTo>
                    <a:pt x="8060" y="6829"/>
                    <a:pt x="7832" y="6800"/>
                    <a:pt x="7590" y="6800"/>
                  </a:cubicBezTo>
                  <a:cubicBezTo>
                    <a:pt x="7234" y="6800"/>
                    <a:pt x="6847" y="6863"/>
                    <a:pt x="6674" y="6904"/>
                  </a:cubicBezTo>
                  <a:cubicBezTo>
                    <a:pt x="6639" y="6912"/>
                    <a:pt x="6600" y="6915"/>
                    <a:pt x="6557" y="6915"/>
                  </a:cubicBezTo>
                  <a:cubicBezTo>
                    <a:pt x="6355" y="6915"/>
                    <a:pt x="6083" y="6837"/>
                    <a:pt x="5913" y="6781"/>
                  </a:cubicBezTo>
                  <a:cubicBezTo>
                    <a:pt x="5916" y="6733"/>
                    <a:pt x="5915" y="6685"/>
                    <a:pt x="5911" y="6635"/>
                  </a:cubicBezTo>
                  <a:cubicBezTo>
                    <a:pt x="5865" y="6192"/>
                    <a:pt x="5490" y="5862"/>
                    <a:pt x="5054" y="5862"/>
                  </a:cubicBezTo>
                  <a:cubicBezTo>
                    <a:pt x="5032" y="5862"/>
                    <a:pt x="5010" y="5863"/>
                    <a:pt x="4988" y="5865"/>
                  </a:cubicBezTo>
                  <a:cubicBezTo>
                    <a:pt x="4678" y="4760"/>
                    <a:pt x="3352" y="88"/>
                    <a:pt x="31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7"/>
            <p:cNvSpPr/>
            <p:nvPr/>
          </p:nvSpPr>
          <p:spPr>
            <a:xfrm flipH="1">
              <a:off x="4054176" y="855820"/>
              <a:ext cx="390643" cy="497306"/>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 name="Google Shape;202;p27"/>
          <p:cNvSpPr/>
          <p:nvPr/>
        </p:nvSpPr>
        <p:spPr>
          <a:xfrm>
            <a:off x="8070822" y="1307000"/>
            <a:ext cx="1543267" cy="365698"/>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7"/>
          <p:cNvSpPr txBox="1">
            <a:spLocks noGrp="1"/>
          </p:cNvSpPr>
          <p:nvPr>
            <p:ph type="subTitle" idx="1"/>
          </p:nvPr>
        </p:nvSpPr>
        <p:spPr>
          <a:xfrm>
            <a:off x="714938" y="1489859"/>
            <a:ext cx="2450700" cy="36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2"/>
              </a:buClr>
              <a:buSzPts val="2200"/>
              <a:buNone/>
              <a:defRPr sz="2100" b="1" i="0">
                <a:solidFill>
                  <a:schemeClr val="lt1"/>
                </a:solidFill>
                <a:latin typeface="Montserrat"/>
                <a:ea typeface="Montserrat"/>
                <a:cs typeface="Montserrat"/>
                <a:sym typeface="Montserrat"/>
              </a:defRPr>
            </a:lvl1pPr>
            <a:lvl2pPr lvl="1" algn="ctr" rtl="0">
              <a:spcBef>
                <a:spcPts val="0"/>
              </a:spcBef>
              <a:spcAft>
                <a:spcPts val="0"/>
              </a:spcAft>
              <a:buClr>
                <a:schemeClr val="accent2"/>
              </a:buClr>
              <a:buSzPts val="2200"/>
              <a:buNone/>
              <a:defRPr sz="2200">
                <a:solidFill>
                  <a:schemeClr val="accent2"/>
                </a:solidFill>
              </a:defRPr>
            </a:lvl2pPr>
            <a:lvl3pPr lvl="2" algn="ctr" rtl="0">
              <a:spcBef>
                <a:spcPts val="0"/>
              </a:spcBef>
              <a:spcAft>
                <a:spcPts val="0"/>
              </a:spcAft>
              <a:buClr>
                <a:schemeClr val="accent2"/>
              </a:buClr>
              <a:buSzPts val="2200"/>
              <a:buNone/>
              <a:defRPr sz="2200">
                <a:solidFill>
                  <a:schemeClr val="accent2"/>
                </a:solidFill>
              </a:defRPr>
            </a:lvl3pPr>
            <a:lvl4pPr lvl="3" algn="ctr" rtl="0">
              <a:spcBef>
                <a:spcPts val="0"/>
              </a:spcBef>
              <a:spcAft>
                <a:spcPts val="0"/>
              </a:spcAft>
              <a:buClr>
                <a:schemeClr val="accent2"/>
              </a:buClr>
              <a:buSzPts val="2200"/>
              <a:buNone/>
              <a:defRPr sz="2200">
                <a:solidFill>
                  <a:schemeClr val="accent2"/>
                </a:solidFill>
              </a:defRPr>
            </a:lvl4pPr>
            <a:lvl5pPr lvl="4" algn="ctr" rtl="0">
              <a:spcBef>
                <a:spcPts val="0"/>
              </a:spcBef>
              <a:spcAft>
                <a:spcPts val="0"/>
              </a:spcAft>
              <a:buClr>
                <a:schemeClr val="accent2"/>
              </a:buClr>
              <a:buSzPts val="2200"/>
              <a:buNone/>
              <a:defRPr sz="2200">
                <a:solidFill>
                  <a:schemeClr val="accent2"/>
                </a:solidFill>
              </a:defRPr>
            </a:lvl5pPr>
            <a:lvl6pPr lvl="5" algn="ctr" rtl="0">
              <a:spcBef>
                <a:spcPts val="0"/>
              </a:spcBef>
              <a:spcAft>
                <a:spcPts val="0"/>
              </a:spcAft>
              <a:buClr>
                <a:schemeClr val="accent2"/>
              </a:buClr>
              <a:buSzPts val="2200"/>
              <a:buNone/>
              <a:defRPr sz="2200">
                <a:solidFill>
                  <a:schemeClr val="accent2"/>
                </a:solidFill>
              </a:defRPr>
            </a:lvl6pPr>
            <a:lvl7pPr lvl="6" algn="ctr" rtl="0">
              <a:spcBef>
                <a:spcPts val="0"/>
              </a:spcBef>
              <a:spcAft>
                <a:spcPts val="0"/>
              </a:spcAft>
              <a:buClr>
                <a:schemeClr val="accent2"/>
              </a:buClr>
              <a:buSzPts val="2200"/>
              <a:buNone/>
              <a:defRPr sz="2200">
                <a:solidFill>
                  <a:schemeClr val="accent2"/>
                </a:solidFill>
              </a:defRPr>
            </a:lvl7pPr>
            <a:lvl8pPr lvl="7" algn="ctr" rtl="0">
              <a:spcBef>
                <a:spcPts val="0"/>
              </a:spcBef>
              <a:spcAft>
                <a:spcPts val="0"/>
              </a:spcAft>
              <a:buClr>
                <a:schemeClr val="accent2"/>
              </a:buClr>
              <a:buSzPts val="2200"/>
              <a:buNone/>
              <a:defRPr sz="2200">
                <a:solidFill>
                  <a:schemeClr val="accent2"/>
                </a:solidFill>
              </a:defRPr>
            </a:lvl8pPr>
            <a:lvl9pPr lvl="8" algn="ctr" rtl="0">
              <a:spcBef>
                <a:spcPts val="0"/>
              </a:spcBef>
              <a:spcAft>
                <a:spcPts val="0"/>
              </a:spcAft>
              <a:buClr>
                <a:schemeClr val="accent2"/>
              </a:buClr>
              <a:buSzPts val="2200"/>
              <a:buNone/>
              <a:defRPr sz="2200">
                <a:solidFill>
                  <a:schemeClr val="accent2"/>
                </a:solidFill>
              </a:defRPr>
            </a:lvl9pPr>
          </a:lstStyle>
          <a:p>
            <a:endParaRPr/>
          </a:p>
        </p:txBody>
      </p:sp>
      <p:sp>
        <p:nvSpPr>
          <p:cNvPr id="204" name="Google Shape;204;p27"/>
          <p:cNvSpPr txBox="1">
            <a:spLocks noGrp="1"/>
          </p:cNvSpPr>
          <p:nvPr>
            <p:ph type="title"/>
          </p:nvPr>
        </p:nvSpPr>
        <p:spPr>
          <a:xfrm>
            <a:off x="713250" y="539496"/>
            <a:ext cx="771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endParaRPr/>
          </a:p>
        </p:txBody>
      </p:sp>
      <p:sp>
        <p:nvSpPr>
          <p:cNvPr id="205" name="Google Shape;205;p27"/>
          <p:cNvSpPr txBox="1">
            <a:spLocks noGrp="1"/>
          </p:cNvSpPr>
          <p:nvPr>
            <p:ph type="subTitle" idx="2"/>
          </p:nvPr>
        </p:nvSpPr>
        <p:spPr>
          <a:xfrm>
            <a:off x="3346650" y="2361636"/>
            <a:ext cx="2450700" cy="36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2"/>
              </a:buClr>
              <a:buSzPts val="2200"/>
              <a:buNone/>
              <a:defRPr sz="2100" b="1" i="0">
                <a:solidFill>
                  <a:schemeClr val="lt1"/>
                </a:solidFill>
                <a:latin typeface="Montserrat"/>
                <a:ea typeface="Montserrat"/>
                <a:cs typeface="Montserrat"/>
                <a:sym typeface="Montserrat"/>
              </a:defRPr>
            </a:lvl1pPr>
            <a:lvl2pPr lvl="1" algn="ctr" rtl="0">
              <a:spcBef>
                <a:spcPts val="0"/>
              </a:spcBef>
              <a:spcAft>
                <a:spcPts val="0"/>
              </a:spcAft>
              <a:buClr>
                <a:schemeClr val="accent2"/>
              </a:buClr>
              <a:buSzPts val="2200"/>
              <a:buNone/>
              <a:defRPr sz="2200">
                <a:solidFill>
                  <a:schemeClr val="accent2"/>
                </a:solidFill>
              </a:defRPr>
            </a:lvl2pPr>
            <a:lvl3pPr lvl="2" algn="ctr" rtl="0">
              <a:spcBef>
                <a:spcPts val="0"/>
              </a:spcBef>
              <a:spcAft>
                <a:spcPts val="0"/>
              </a:spcAft>
              <a:buClr>
                <a:schemeClr val="accent2"/>
              </a:buClr>
              <a:buSzPts val="2200"/>
              <a:buNone/>
              <a:defRPr sz="2200">
                <a:solidFill>
                  <a:schemeClr val="accent2"/>
                </a:solidFill>
              </a:defRPr>
            </a:lvl3pPr>
            <a:lvl4pPr lvl="3" algn="ctr" rtl="0">
              <a:spcBef>
                <a:spcPts val="0"/>
              </a:spcBef>
              <a:spcAft>
                <a:spcPts val="0"/>
              </a:spcAft>
              <a:buClr>
                <a:schemeClr val="accent2"/>
              </a:buClr>
              <a:buSzPts val="2200"/>
              <a:buNone/>
              <a:defRPr sz="2200">
                <a:solidFill>
                  <a:schemeClr val="accent2"/>
                </a:solidFill>
              </a:defRPr>
            </a:lvl4pPr>
            <a:lvl5pPr lvl="4" algn="ctr" rtl="0">
              <a:spcBef>
                <a:spcPts val="0"/>
              </a:spcBef>
              <a:spcAft>
                <a:spcPts val="0"/>
              </a:spcAft>
              <a:buClr>
                <a:schemeClr val="accent2"/>
              </a:buClr>
              <a:buSzPts val="2200"/>
              <a:buNone/>
              <a:defRPr sz="2200">
                <a:solidFill>
                  <a:schemeClr val="accent2"/>
                </a:solidFill>
              </a:defRPr>
            </a:lvl5pPr>
            <a:lvl6pPr lvl="5" algn="ctr" rtl="0">
              <a:spcBef>
                <a:spcPts val="0"/>
              </a:spcBef>
              <a:spcAft>
                <a:spcPts val="0"/>
              </a:spcAft>
              <a:buClr>
                <a:schemeClr val="accent2"/>
              </a:buClr>
              <a:buSzPts val="2200"/>
              <a:buNone/>
              <a:defRPr sz="2200">
                <a:solidFill>
                  <a:schemeClr val="accent2"/>
                </a:solidFill>
              </a:defRPr>
            </a:lvl6pPr>
            <a:lvl7pPr lvl="6" algn="ctr" rtl="0">
              <a:spcBef>
                <a:spcPts val="0"/>
              </a:spcBef>
              <a:spcAft>
                <a:spcPts val="0"/>
              </a:spcAft>
              <a:buClr>
                <a:schemeClr val="accent2"/>
              </a:buClr>
              <a:buSzPts val="2200"/>
              <a:buNone/>
              <a:defRPr sz="2200">
                <a:solidFill>
                  <a:schemeClr val="accent2"/>
                </a:solidFill>
              </a:defRPr>
            </a:lvl7pPr>
            <a:lvl8pPr lvl="7" algn="ctr" rtl="0">
              <a:spcBef>
                <a:spcPts val="0"/>
              </a:spcBef>
              <a:spcAft>
                <a:spcPts val="0"/>
              </a:spcAft>
              <a:buClr>
                <a:schemeClr val="accent2"/>
              </a:buClr>
              <a:buSzPts val="2200"/>
              <a:buNone/>
              <a:defRPr sz="2200">
                <a:solidFill>
                  <a:schemeClr val="accent2"/>
                </a:solidFill>
              </a:defRPr>
            </a:lvl8pPr>
            <a:lvl9pPr lvl="8" algn="ctr" rtl="0">
              <a:spcBef>
                <a:spcPts val="0"/>
              </a:spcBef>
              <a:spcAft>
                <a:spcPts val="0"/>
              </a:spcAft>
              <a:buClr>
                <a:schemeClr val="accent2"/>
              </a:buClr>
              <a:buSzPts val="2200"/>
              <a:buNone/>
              <a:defRPr sz="2200">
                <a:solidFill>
                  <a:schemeClr val="accent2"/>
                </a:solidFill>
              </a:defRPr>
            </a:lvl9pPr>
          </a:lstStyle>
          <a:p>
            <a:endParaRPr/>
          </a:p>
        </p:txBody>
      </p:sp>
      <p:sp>
        <p:nvSpPr>
          <p:cNvPr id="206" name="Google Shape;206;p27"/>
          <p:cNvSpPr txBox="1">
            <a:spLocks noGrp="1"/>
          </p:cNvSpPr>
          <p:nvPr>
            <p:ph type="subTitle" idx="3"/>
          </p:nvPr>
        </p:nvSpPr>
        <p:spPr>
          <a:xfrm>
            <a:off x="5978362" y="3233413"/>
            <a:ext cx="2450700" cy="36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2"/>
              </a:buClr>
              <a:buSzPts val="2200"/>
              <a:buNone/>
              <a:defRPr sz="2100" b="1" i="0">
                <a:solidFill>
                  <a:schemeClr val="lt1"/>
                </a:solidFill>
                <a:latin typeface="Montserrat"/>
                <a:ea typeface="Montserrat"/>
                <a:cs typeface="Montserrat"/>
                <a:sym typeface="Montserrat"/>
              </a:defRPr>
            </a:lvl1pPr>
            <a:lvl2pPr lvl="1" algn="ctr" rtl="0">
              <a:spcBef>
                <a:spcPts val="0"/>
              </a:spcBef>
              <a:spcAft>
                <a:spcPts val="0"/>
              </a:spcAft>
              <a:buClr>
                <a:schemeClr val="accent2"/>
              </a:buClr>
              <a:buSzPts val="2200"/>
              <a:buNone/>
              <a:defRPr sz="2200">
                <a:solidFill>
                  <a:schemeClr val="accent2"/>
                </a:solidFill>
              </a:defRPr>
            </a:lvl2pPr>
            <a:lvl3pPr lvl="2" algn="ctr" rtl="0">
              <a:spcBef>
                <a:spcPts val="0"/>
              </a:spcBef>
              <a:spcAft>
                <a:spcPts val="0"/>
              </a:spcAft>
              <a:buClr>
                <a:schemeClr val="accent2"/>
              </a:buClr>
              <a:buSzPts val="2200"/>
              <a:buNone/>
              <a:defRPr sz="2200">
                <a:solidFill>
                  <a:schemeClr val="accent2"/>
                </a:solidFill>
              </a:defRPr>
            </a:lvl3pPr>
            <a:lvl4pPr lvl="3" algn="ctr" rtl="0">
              <a:spcBef>
                <a:spcPts val="0"/>
              </a:spcBef>
              <a:spcAft>
                <a:spcPts val="0"/>
              </a:spcAft>
              <a:buClr>
                <a:schemeClr val="accent2"/>
              </a:buClr>
              <a:buSzPts val="2200"/>
              <a:buNone/>
              <a:defRPr sz="2200">
                <a:solidFill>
                  <a:schemeClr val="accent2"/>
                </a:solidFill>
              </a:defRPr>
            </a:lvl4pPr>
            <a:lvl5pPr lvl="4" algn="ctr" rtl="0">
              <a:spcBef>
                <a:spcPts val="0"/>
              </a:spcBef>
              <a:spcAft>
                <a:spcPts val="0"/>
              </a:spcAft>
              <a:buClr>
                <a:schemeClr val="accent2"/>
              </a:buClr>
              <a:buSzPts val="2200"/>
              <a:buNone/>
              <a:defRPr sz="2200">
                <a:solidFill>
                  <a:schemeClr val="accent2"/>
                </a:solidFill>
              </a:defRPr>
            </a:lvl5pPr>
            <a:lvl6pPr lvl="5" algn="ctr" rtl="0">
              <a:spcBef>
                <a:spcPts val="0"/>
              </a:spcBef>
              <a:spcAft>
                <a:spcPts val="0"/>
              </a:spcAft>
              <a:buClr>
                <a:schemeClr val="accent2"/>
              </a:buClr>
              <a:buSzPts val="2200"/>
              <a:buNone/>
              <a:defRPr sz="2200">
                <a:solidFill>
                  <a:schemeClr val="accent2"/>
                </a:solidFill>
              </a:defRPr>
            </a:lvl6pPr>
            <a:lvl7pPr lvl="6" algn="ctr" rtl="0">
              <a:spcBef>
                <a:spcPts val="0"/>
              </a:spcBef>
              <a:spcAft>
                <a:spcPts val="0"/>
              </a:spcAft>
              <a:buClr>
                <a:schemeClr val="accent2"/>
              </a:buClr>
              <a:buSzPts val="2200"/>
              <a:buNone/>
              <a:defRPr sz="2200">
                <a:solidFill>
                  <a:schemeClr val="accent2"/>
                </a:solidFill>
              </a:defRPr>
            </a:lvl7pPr>
            <a:lvl8pPr lvl="7" algn="ctr" rtl="0">
              <a:spcBef>
                <a:spcPts val="0"/>
              </a:spcBef>
              <a:spcAft>
                <a:spcPts val="0"/>
              </a:spcAft>
              <a:buClr>
                <a:schemeClr val="accent2"/>
              </a:buClr>
              <a:buSzPts val="2200"/>
              <a:buNone/>
              <a:defRPr sz="2200">
                <a:solidFill>
                  <a:schemeClr val="accent2"/>
                </a:solidFill>
              </a:defRPr>
            </a:lvl8pPr>
            <a:lvl9pPr lvl="8" algn="ctr" rtl="0">
              <a:spcBef>
                <a:spcPts val="0"/>
              </a:spcBef>
              <a:spcAft>
                <a:spcPts val="0"/>
              </a:spcAft>
              <a:buClr>
                <a:schemeClr val="accent2"/>
              </a:buClr>
              <a:buSzPts val="2200"/>
              <a:buNone/>
              <a:defRPr sz="2200">
                <a:solidFill>
                  <a:schemeClr val="accent2"/>
                </a:solidFill>
              </a:defRPr>
            </a:lvl9pPr>
          </a:lstStyle>
          <a:p>
            <a:endParaRPr/>
          </a:p>
        </p:txBody>
      </p:sp>
      <p:sp>
        <p:nvSpPr>
          <p:cNvPr id="207" name="Google Shape;207;p27"/>
          <p:cNvSpPr txBox="1">
            <a:spLocks noGrp="1"/>
          </p:cNvSpPr>
          <p:nvPr>
            <p:ph type="subTitle" idx="4"/>
          </p:nvPr>
        </p:nvSpPr>
        <p:spPr>
          <a:xfrm>
            <a:off x="714938" y="1868259"/>
            <a:ext cx="2450700" cy="100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2200"/>
              <a:buNone/>
              <a:defRPr i="0"/>
            </a:lvl1pPr>
            <a:lvl2pPr lvl="1" algn="ctr" rtl="0">
              <a:spcBef>
                <a:spcPts val="0"/>
              </a:spcBef>
              <a:spcAft>
                <a:spcPts val="0"/>
              </a:spcAft>
              <a:buClr>
                <a:schemeClr val="accent2"/>
              </a:buClr>
              <a:buSzPts val="2200"/>
              <a:buNone/>
              <a:defRPr sz="2200">
                <a:solidFill>
                  <a:schemeClr val="accent2"/>
                </a:solidFill>
              </a:defRPr>
            </a:lvl2pPr>
            <a:lvl3pPr lvl="2" algn="ctr" rtl="0">
              <a:spcBef>
                <a:spcPts val="0"/>
              </a:spcBef>
              <a:spcAft>
                <a:spcPts val="0"/>
              </a:spcAft>
              <a:buClr>
                <a:schemeClr val="accent2"/>
              </a:buClr>
              <a:buSzPts val="2200"/>
              <a:buNone/>
              <a:defRPr sz="2200">
                <a:solidFill>
                  <a:schemeClr val="accent2"/>
                </a:solidFill>
              </a:defRPr>
            </a:lvl3pPr>
            <a:lvl4pPr lvl="3" algn="ctr" rtl="0">
              <a:spcBef>
                <a:spcPts val="0"/>
              </a:spcBef>
              <a:spcAft>
                <a:spcPts val="0"/>
              </a:spcAft>
              <a:buClr>
                <a:schemeClr val="accent2"/>
              </a:buClr>
              <a:buSzPts val="2200"/>
              <a:buNone/>
              <a:defRPr sz="2200">
                <a:solidFill>
                  <a:schemeClr val="accent2"/>
                </a:solidFill>
              </a:defRPr>
            </a:lvl4pPr>
            <a:lvl5pPr lvl="4" algn="ctr" rtl="0">
              <a:spcBef>
                <a:spcPts val="0"/>
              </a:spcBef>
              <a:spcAft>
                <a:spcPts val="0"/>
              </a:spcAft>
              <a:buClr>
                <a:schemeClr val="accent2"/>
              </a:buClr>
              <a:buSzPts val="2200"/>
              <a:buNone/>
              <a:defRPr sz="2200">
                <a:solidFill>
                  <a:schemeClr val="accent2"/>
                </a:solidFill>
              </a:defRPr>
            </a:lvl5pPr>
            <a:lvl6pPr lvl="5" algn="ctr" rtl="0">
              <a:spcBef>
                <a:spcPts val="0"/>
              </a:spcBef>
              <a:spcAft>
                <a:spcPts val="0"/>
              </a:spcAft>
              <a:buClr>
                <a:schemeClr val="accent2"/>
              </a:buClr>
              <a:buSzPts val="2200"/>
              <a:buNone/>
              <a:defRPr sz="2200">
                <a:solidFill>
                  <a:schemeClr val="accent2"/>
                </a:solidFill>
              </a:defRPr>
            </a:lvl6pPr>
            <a:lvl7pPr lvl="6" algn="ctr" rtl="0">
              <a:spcBef>
                <a:spcPts val="0"/>
              </a:spcBef>
              <a:spcAft>
                <a:spcPts val="0"/>
              </a:spcAft>
              <a:buClr>
                <a:schemeClr val="accent2"/>
              </a:buClr>
              <a:buSzPts val="2200"/>
              <a:buNone/>
              <a:defRPr sz="2200">
                <a:solidFill>
                  <a:schemeClr val="accent2"/>
                </a:solidFill>
              </a:defRPr>
            </a:lvl7pPr>
            <a:lvl8pPr lvl="7" algn="ctr" rtl="0">
              <a:spcBef>
                <a:spcPts val="0"/>
              </a:spcBef>
              <a:spcAft>
                <a:spcPts val="0"/>
              </a:spcAft>
              <a:buClr>
                <a:schemeClr val="accent2"/>
              </a:buClr>
              <a:buSzPts val="2200"/>
              <a:buNone/>
              <a:defRPr sz="2200">
                <a:solidFill>
                  <a:schemeClr val="accent2"/>
                </a:solidFill>
              </a:defRPr>
            </a:lvl8pPr>
            <a:lvl9pPr lvl="8" algn="ctr" rtl="0">
              <a:spcBef>
                <a:spcPts val="0"/>
              </a:spcBef>
              <a:spcAft>
                <a:spcPts val="0"/>
              </a:spcAft>
              <a:buClr>
                <a:schemeClr val="accent2"/>
              </a:buClr>
              <a:buSzPts val="2200"/>
              <a:buNone/>
              <a:defRPr sz="2200">
                <a:solidFill>
                  <a:schemeClr val="accent2"/>
                </a:solidFill>
              </a:defRPr>
            </a:lvl9pPr>
          </a:lstStyle>
          <a:p>
            <a:endParaRPr/>
          </a:p>
        </p:txBody>
      </p:sp>
      <p:sp>
        <p:nvSpPr>
          <p:cNvPr id="208" name="Google Shape;208;p27"/>
          <p:cNvSpPr txBox="1">
            <a:spLocks noGrp="1"/>
          </p:cNvSpPr>
          <p:nvPr>
            <p:ph type="subTitle" idx="5"/>
          </p:nvPr>
        </p:nvSpPr>
        <p:spPr>
          <a:xfrm>
            <a:off x="3346650" y="2740036"/>
            <a:ext cx="2450700" cy="100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2200"/>
              <a:buNone/>
              <a:defRPr i="0"/>
            </a:lvl1pPr>
            <a:lvl2pPr lvl="1" algn="ctr" rtl="0">
              <a:spcBef>
                <a:spcPts val="0"/>
              </a:spcBef>
              <a:spcAft>
                <a:spcPts val="0"/>
              </a:spcAft>
              <a:buClr>
                <a:schemeClr val="accent2"/>
              </a:buClr>
              <a:buSzPts val="2200"/>
              <a:buNone/>
              <a:defRPr sz="2200">
                <a:solidFill>
                  <a:schemeClr val="accent2"/>
                </a:solidFill>
              </a:defRPr>
            </a:lvl2pPr>
            <a:lvl3pPr lvl="2" algn="ctr" rtl="0">
              <a:spcBef>
                <a:spcPts val="0"/>
              </a:spcBef>
              <a:spcAft>
                <a:spcPts val="0"/>
              </a:spcAft>
              <a:buClr>
                <a:schemeClr val="accent2"/>
              </a:buClr>
              <a:buSzPts val="2200"/>
              <a:buNone/>
              <a:defRPr sz="2200">
                <a:solidFill>
                  <a:schemeClr val="accent2"/>
                </a:solidFill>
              </a:defRPr>
            </a:lvl3pPr>
            <a:lvl4pPr lvl="3" algn="ctr" rtl="0">
              <a:spcBef>
                <a:spcPts val="0"/>
              </a:spcBef>
              <a:spcAft>
                <a:spcPts val="0"/>
              </a:spcAft>
              <a:buClr>
                <a:schemeClr val="accent2"/>
              </a:buClr>
              <a:buSzPts val="2200"/>
              <a:buNone/>
              <a:defRPr sz="2200">
                <a:solidFill>
                  <a:schemeClr val="accent2"/>
                </a:solidFill>
              </a:defRPr>
            </a:lvl4pPr>
            <a:lvl5pPr lvl="4" algn="ctr" rtl="0">
              <a:spcBef>
                <a:spcPts val="0"/>
              </a:spcBef>
              <a:spcAft>
                <a:spcPts val="0"/>
              </a:spcAft>
              <a:buClr>
                <a:schemeClr val="accent2"/>
              </a:buClr>
              <a:buSzPts val="2200"/>
              <a:buNone/>
              <a:defRPr sz="2200">
                <a:solidFill>
                  <a:schemeClr val="accent2"/>
                </a:solidFill>
              </a:defRPr>
            </a:lvl5pPr>
            <a:lvl6pPr lvl="5" algn="ctr" rtl="0">
              <a:spcBef>
                <a:spcPts val="0"/>
              </a:spcBef>
              <a:spcAft>
                <a:spcPts val="0"/>
              </a:spcAft>
              <a:buClr>
                <a:schemeClr val="accent2"/>
              </a:buClr>
              <a:buSzPts val="2200"/>
              <a:buNone/>
              <a:defRPr sz="2200">
                <a:solidFill>
                  <a:schemeClr val="accent2"/>
                </a:solidFill>
              </a:defRPr>
            </a:lvl6pPr>
            <a:lvl7pPr lvl="6" algn="ctr" rtl="0">
              <a:spcBef>
                <a:spcPts val="0"/>
              </a:spcBef>
              <a:spcAft>
                <a:spcPts val="0"/>
              </a:spcAft>
              <a:buClr>
                <a:schemeClr val="accent2"/>
              </a:buClr>
              <a:buSzPts val="2200"/>
              <a:buNone/>
              <a:defRPr sz="2200">
                <a:solidFill>
                  <a:schemeClr val="accent2"/>
                </a:solidFill>
              </a:defRPr>
            </a:lvl7pPr>
            <a:lvl8pPr lvl="7" algn="ctr" rtl="0">
              <a:spcBef>
                <a:spcPts val="0"/>
              </a:spcBef>
              <a:spcAft>
                <a:spcPts val="0"/>
              </a:spcAft>
              <a:buClr>
                <a:schemeClr val="accent2"/>
              </a:buClr>
              <a:buSzPts val="2200"/>
              <a:buNone/>
              <a:defRPr sz="2200">
                <a:solidFill>
                  <a:schemeClr val="accent2"/>
                </a:solidFill>
              </a:defRPr>
            </a:lvl8pPr>
            <a:lvl9pPr lvl="8" algn="ctr" rtl="0">
              <a:spcBef>
                <a:spcPts val="0"/>
              </a:spcBef>
              <a:spcAft>
                <a:spcPts val="0"/>
              </a:spcAft>
              <a:buClr>
                <a:schemeClr val="accent2"/>
              </a:buClr>
              <a:buSzPts val="2200"/>
              <a:buNone/>
              <a:defRPr sz="2200">
                <a:solidFill>
                  <a:schemeClr val="accent2"/>
                </a:solidFill>
              </a:defRPr>
            </a:lvl9pPr>
          </a:lstStyle>
          <a:p>
            <a:endParaRPr/>
          </a:p>
        </p:txBody>
      </p:sp>
      <p:sp>
        <p:nvSpPr>
          <p:cNvPr id="209" name="Google Shape;209;p27"/>
          <p:cNvSpPr txBox="1">
            <a:spLocks noGrp="1"/>
          </p:cNvSpPr>
          <p:nvPr>
            <p:ph type="subTitle" idx="6"/>
          </p:nvPr>
        </p:nvSpPr>
        <p:spPr>
          <a:xfrm>
            <a:off x="5978362" y="3611813"/>
            <a:ext cx="2450700" cy="100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2200"/>
              <a:buNone/>
              <a:defRPr i="0"/>
            </a:lvl1pPr>
            <a:lvl2pPr lvl="1" algn="ctr" rtl="0">
              <a:spcBef>
                <a:spcPts val="0"/>
              </a:spcBef>
              <a:spcAft>
                <a:spcPts val="0"/>
              </a:spcAft>
              <a:buClr>
                <a:schemeClr val="accent2"/>
              </a:buClr>
              <a:buSzPts val="2200"/>
              <a:buNone/>
              <a:defRPr sz="2200">
                <a:solidFill>
                  <a:schemeClr val="accent2"/>
                </a:solidFill>
              </a:defRPr>
            </a:lvl2pPr>
            <a:lvl3pPr lvl="2" algn="ctr" rtl="0">
              <a:spcBef>
                <a:spcPts val="0"/>
              </a:spcBef>
              <a:spcAft>
                <a:spcPts val="0"/>
              </a:spcAft>
              <a:buClr>
                <a:schemeClr val="accent2"/>
              </a:buClr>
              <a:buSzPts val="2200"/>
              <a:buNone/>
              <a:defRPr sz="2200">
                <a:solidFill>
                  <a:schemeClr val="accent2"/>
                </a:solidFill>
              </a:defRPr>
            </a:lvl3pPr>
            <a:lvl4pPr lvl="3" algn="ctr" rtl="0">
              <a:spcBef>
                <a:spcPts val="0"/>
              </a:spcBef>
              <a:spcAft>
                <a:spcPts val="0"/>
              </a:spcAft>
              <a:buClr>
                <a:schemeClr val="accent2"/>
              </a:buClr>
              <a:buSzPts val="2200"/>
              <a:buNone/>
              <a:defRPr sz="2200">
                <a:solidFill>
                  <a:schemeClr val="accent2"/>
                </a:solidFill>
              </a:defRPr>
            </a:lvl4pPr>
            <a:lvl5pPr lvl="4" algn="ctr" rtl="0">
              <a:spcBef>
                <a:spcPts val="0"/>
              </a:spcBef>
              <a:spcAft>
                <a:spcPts val="0"/>
              </a:spcAft>
              <a:buClr>
                <a:schemeClr val="accent2"/>
              </a:buClr>
              <a:buSzPts val="2200"/>
              <a:buNone/>
              <a:defRPr sz="2200">
                <a:solidFill>
                  <a:schemeClr val="accent2"/>
                </a:solidFill>
              </a:defRPr>
            </a:lvl5pPr>
            <a:lvl6pPr lvl="5" algn="ctr" rtl="0">
              <a:spcBef>
                <a:spcPts val="0"/>
              </a:spcBef>
              <a:spcAft>
                <a:spcPts val="0"/>
              </a:spcAft>
              <a:buClr>
                <a:schemeClr val="accent2"/>
              </a:buClr>
              <a:buSzPts val="2200"/>
              <a:buNone/>
              <a:defRPr sz="2200">
                <a:solidFill>
                  <a:schemeClr val="accent2"/>
                </a:solidFill>
              </a:defRPr>
            </a:lvl6pPr>
            <a:lvl7pPr lvl="6" algn="ctr" rtl="0">
              <a:spcBef>
                <a:spcPts val="0"/>
              </a:spcBef>
              <a:spcAft>
                <a:spcPts val="0"/>
              </a:spcAft>
              <a:buClr>
                <a:schemeClr val="accent2"/>
              </a:buClr>
              <a:buSzPts val="2200"/>
              <a:buNone/>
              <a:defRPr sz="2200">
                <a:solidFill>
                  <a:schemeClr val="accent2"/>
                </a:solidFill>
              </a:defRPr>
            </a:lvl7pPr>
            <a:lvl8pPr lvl="7" algn="ctr" rtl="0">
              <a:spcBef>
                <a:spcPts val="0"/>
              </a:spcBef>
              <a:spcAft>
                <a:spcPts val="0"/>
              </a:spcAft>
              <a:buClr>
                <a:schemeClr val="accent2"/>
              </a:buClr>
              <a:buSzPts val="2200"/>
              <a:buNone/>
              <a:defRPr sz="2200">
                <a:solidFill>
                  <a:schemeClr val="accent2"/>
                </a:solidFill>
              </a:defRPr>
            </a:lvl8pPr>
            <a:lvl9pPr lvl="8" algn="ctr" rtl="0">
              <a:spcBef>
                <a:spcPts val="0"/>
              </a:spcBef>
              <a:spcAft>
                <a:spcPts val="0"/>
              </a:spcAft>
              <a:buClr>
                <a:schemeClr val="accent2"/>
              </a:buClr>
              <a:buSzPts val="2200"/>
              <a:buNone/>
              <a:defRPr sz="2200">
                <a:solidFill>
                  <a:schemeClr val="accent2"/>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p:cSld name="CUSTOM_13">
    <p:spTree>
      <p:nvGrpSpPr>
        <p:cNvPr id="1" name="Shape 210"/>
        <p:cNvGrpSpPr/>
        <p:nvPr/>
      </p:nvGrpSpPr>
      <p:grpSpPr>
        <a:xfrm>
          <a:off x="0" y="0"/>
          <a:ext cx="0" cy="0"/>
          <a:chOff x="0" y="0"/>
          <a:chExt cx="0" cy="0"/>
        </a:xfrm>
      </p:grpSpPr>
      <p:sp>
        <p:nvSpPr>
          <p:cNvPr id="211" name="Google Shape;211;p28"/>
          <p:cNvSpPr txBox="1">
            <a:spLocks noGrp="1"/>
          </p:cNvSpPr>
          <p:nvPr>
            <p:ph type="title"/>
          </p:nvPr>
        </p:nvSpPr>
        <p:spPr>
          <a:xfrm>
            <a:off x="713250" y="539496"/>
            <a:ext cx="771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endParaRPr/>
          </a:p>
        </p:txBody>
      </p:sp>
      <p:sp>
        <p:nvSpPr>
          <p:cNvPr id="212" name="Google Shape;212;p28"/>
          <p:cNvSpPr txBox="1">
            <a:spLocks noGrp="1"/>
          </p:cNvSpPr>
          <p:nvPr>
            <p:ph type="subTitle" idx="1"/>
          </p:nvPr>
        </p:nvSpPr>
        <p:spPr>
          <a:xfrm>
            <a:off x="1301651" y="1693170"/>
            <a:ext cx="2046000" cy="36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2100"/>
              <a:buNone/>
              <a:defRPr sz="2100" b="1" i="0">
                <a:solidFill>
                  <a:schemeClr val="lt1"/>
                </a:solidFill>
                <a:latin typeface="Montserrat"/>
                <a:ea typeface="Montserrat"/>
                <a:cs typeface="Montserrat"/>
                <a:sym typeface="Montserrat"/>
              </a:defRPr>
            </a:lvl1pPr>
            <a:lvl2pPr lvl="1" algn="ctr" rtl="0">
              <a:spcBef>
                <a:spcPts val="0"/>
              </a:spcBef>
              <a:spcAft>
                <a:spcPts val="0"/>
              </a:spcAft>
              <a:buClr>
                <a:schemeClr val="accent2"/>
              </a:buClr>
              <a:buSzPts val="2100"/>
              <a:buNone/>
              <a:defRPr sz="2100">
                <a:solidFill>
                  <a:schemeClr val="accent2"/>
                </a:solidFill>
              </a:defRPr>
            </a:lvl2pPr>
            <a:lvl3pPr lvl="2" algn="ctr" rtl="0">
              <a:spcBef>
                <a:spcPts val="0"/>
              </a:spcBef>
              <a:spcAft>
                <a:spcPts val="0"/>
              </a:spcAft>
              <a:buClr>
                <a:schemeClr val="accent2"/>
              </a:buClr>
              <a:buSzPts val="2100"/>
              <a:buNone/>
              <a:defRPr sz="2100">
                <a:solidFill>
                  <a:schemeClr val="accent2"/>
                </a:solidFill>
              </a:defRPr>
            </a:lvl3pPr>
            <a:lvl4pPr lvl="3" algn="ctr" rtl="0">
              <a:spcBef>
                <a:spcPts val="0"/>
              </a:spcBef>
              <a:spcAft>
                <a:spcPts val="0"/>
              </a:spcAft>
              <a:buClr>
                <a:schemeClr val="accent2"/>
              </a:buClr>
              <a:buSzPts val="2100"/>
              <a:buNone/>
              <a:defRPr sz="2100">
                <a:solidFill>
                  <a:schemeClr val="accent2"/>
                </a:solidFill>
              </a:defRPr>
            </a:lvl4pPr>
            <a:lvl5pPr lvl="4" algn="ctr" rtl="0">
              <a:spcBef>
                <a:spcPts val="0"/>
              </a:spcBef>
              <a:spcAft>
                <a:spcPts val="0"/>
              </a:spcAft>
              <a:buClr>
                <a:schemeClr val="accent2"/>
              </a:buClr>
              <a:buSzPts val="2100"/>
              <a:buNone/>
              <a:defRPr sz="2100">
                <a:solidFill>
                  <a:schemeClr val="accent2"/>
                </a:solidFill>
              </a:defRPr>
            </a:lvl5pPr>
            <a:lvl6pPr lvl="5" algn="ctr" rtl="0">
              <a:spcBef>
                <a:spcPts val="0"/>
              </a:spcBef>
              <a:spcAft>
                <a:spcPts val="0"/>
              </a:spcAft>
              <a:buClr>
                <a:schemeClr val="accent2"/>
              </a:buClr>
              <a:buSzPts val="2100"/>
              <a:buNone/>
              <a:defRPr sz="2100">
                <a:solidFill>
                  <a:schemeClr val="accent2"/>
                </a:solidFill>
              </a:defRPr>
            </a:lvl6pPr>
            <a:lvl7pPr lvl="6" algn="ctr" rtl="0">
              <a:spcBef>
                <a:spcPts val="0"/>
              </a:spcBef>
              <a:spcAft>
                <a:spcPts val="0"/>
              </a:spcAft>
              <a:buClr>
                <a:schemeClr val="accent2"/>
              </a:buClr>
              <a:buSzPts val="2100"/>
              <a:buNone/>
              <a:defRPr sz="2100">
                <a:solidFill>
                  <a:schemeClr val="accent2"/>
                </a:solidFill>
              </a:defRPr>
            </a:lvl7pPr>
            <a:lvl8pPr lvl="7" algn="ctr" rtl="0">
              <a:spcBef>
                <a:spcPts val="0"/>
              </a:spcBef>
              <a:spcAft>
                <a:spcPts val="0"/>
              </a:spcAft>
              <a:buClr>
                <a:schemeClr val="accent2"/>
              </a:buClr>
              <a:buSzPts val="2100"/>
              <a:buNone/>
              <a:defRPr sz="2100">
                <a:solidFill>
                  <a:schemeClr val="accent2"/>
                </a:solidFill>
              </a:defRPr>
            </a:lvl8pPr>
            <a:lvl9pPr lvl="8" algn="ctr" rtl="0">
              <a:spcBef>
                <a:spcPts val="0"/>
              </a:spcBef>
              <a:spcAft>
                <a:spcPts val="0"/>
              </a:spcAft>
              <a:buClr>
                <a:schemeClr val="accent2"/>
              </a:buClr>
              <a:buSzPts val="2100"/>
              <a:buNone/>
              <a:defRPr sz="2100">
                <a:solidFill>
                  <a:schemeClr val="accent2"/>
                </a:solidFill>
              </a:defRPr>
            </a:lvl9pPr>
          </a:lstStyle>
          <a:p>
            <a:endParaRPr/>
          </a:p>
        </p:txBody>
      </p:sp>
      <p:sp>
        <p:nvSpPr>
          <p:cNvPr id="213" name="Google Shape;213;p28"/>
          <p:cNvSpPr txBox="1">
            <a:spLocks noGrp="1"/>
          </p:cNvSpPr>
          <p:nvPr>
            <p:ph type="subTitle" idx="2"/>
          </p:nvPr>
        </p:nvSpPr>
        <p:spPr>
          <a:xfrm>
            <a:off x="1301651" y="2013885"/>
            <a:ext cx="2046000" cy="54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i="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14" name="Google Shape;214;p28"/>
          <p:cNvSpPr txBox="1">
            <a:spLocks noGrp="1"/>
          </p:cNvSpPr>
          <p:nvPr>
            <p:ph type="subTitle" idx="3"/>
          </p:nvPr>
        </p:nvSpPr>
        <p:spPr>
          <a:xfrm>
            <a:off x="6384739" y="1693170"/>
            <a:ext cx="2046000" cy="36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2100"/>
              <a:buNone/>
              <a:defRPr sz="2100" b="1" i="0">
                <a:solidFill>
                  <a:schemeClr val="lt1"/>
                </a:solidFill>
                <a:latin typeface="Montserrat"/>
                <a:ea typeface="Montserrat"/>
                <a:cs typeface="Montserrat"/>
                <a:sym typeface="Montserrat"/>
              </a:defRPr>
            </a:lvl1pPr>
            <a:lvl2pPr lvl="1" algn="ctr" rtl="0">
              <a:spcBef>
                <a:spcPts val="0"/>
              </a:spcBef>
              <a:spcAft>
                <a:spcPts val="0"/>
              </a:spcAft>
              <a:buClr>
                <a:schemeClr val="accent2"/>
              </a:buClr>
              <a:buSzPts val="2100"/>
              <a:buNone/>
              <a:defRPr sz="2100">
                <a:solidFill>
                  <a:schemeClr val="accent2"/>
                </a:solidFill>
              </a:defRPr>
            </a:lvl2pPr>
            <a:lvl3pPr lvl="2" algn="ctr" rtl="0">
              <a:spcBef>
                <a:spcPts val="0"/>
              </a:spcBef>
              <a:spcAft>
                <a:spcPts val="0"/>
              </a:spcAft>
              <a:buClr>
                <a:schemeClr val="accent2"/>
              </a:buClr>
              <a:buSzPts val="2100"/>
              <a:buNone/>
              <a:defRPr sz="2100">
                <a:solidFill>
                  <a:schemeClr val="accent2"/>
                </a:solidFill>
              </a:defRPr>
            </a:lvl3pPr>
            <a:lvl4pPr lvl="3" algn="ctr" rtl="0">
              <a:spcBef>
                <a:spcPts val="0"/>
              </a:spcBef>
              <a:spcAft>
                <a:spcPts val="0"/>
              </a:spcAft>
              <a:buClr>
                <a:schemeClr val="accent2"/>
              </a:buClr>
              <a:buSzPts val="2100"/>
              <a:buNone/>
              <a:defRPr sz="2100">
                <a:solidFill>
                  <a:schemeClr val="accent2"/>
                </a:solidFill>
              </a:defRPr>
            </a:lvl4pPr>
            <a:lvl5pPr lvl="4" algn="ctr" rtl="0">
              <a:spcBef>
                <a:spcPts val="0"/>
              </a:spcBef>
              <a:spcAft>
                <a:spcPts val="0"/>
              </a:spcAft>
              <a:buClr>
                <a:schemeClr val="accent2"/>
              </a:buClr>
              <a:buSzPts val="2100"/>
              <a:buNone/>
              <a:defRPr sz="2100">
                <a:solidFill>
                  <a:schemeClr val="accent2"/>
                </a:solidFill>
              </a:defRPr>
            </a:lvl5pPr>
            <a:lvl6pPr lvl="5" algn="ctr" rtl="0">
              <a:spcBef>
                <a:spcPts val="0"/>
              </a:spcBef>
              <a:spcAft>
                <a:spcPts val="0"/>
              </a:spcAft>
              <a:buClr>
                <a:schemeClr val="accent2"/>
              </a:buClr>
              <a:buSzPts val="2100"/>
              <a:buNone/>
              <a:defRPr sz="2100">
                <a:solidFill>
                  <a:schemeClr val="accent2"/>
                </a:solidFill>
              </a:defRPr>
            </a:lvl6pPr>
            <a:lvl7pPr lvl="6" algn="ctr" rtl="0">
              <a:spcBef>
                <a:spcPts val="0"/>
              </a:spcBef>
              <a:spcAft>
                <a:spcPts val="0"/>
              </a:spcAft>
              <a:buClr>
                <a:schemeClr val="accent2"/>
              </a:buClr>
              <a:buSzPts val="2100"/>
              <a:buNone/>
              <a:defRPr sz="2100">
                <a:solidFill>
                  <a:schemeClr val="accent2"/>
                </a:solidFill>
              </a:defRPr>
            </a:lvl7pPr>
            <a:lvl8pPr lvl="7" algn="ctr" rtl="0">
              <a:spcBef>
                <a:spcPts val="0"/>
              </a:spcBef>
              <a:spcAft>
                <a:spcPts val="0"/>
              </a:spcAft>
              <a:buClr>
                <a:schemeClr val="accent2"/>
              </a:buClr>
              <a:buSzPts val="2100"/>
              <a:buNone/>
              <a:defRPr sz="2100">
                <a:solidFill>
                  <a:schemeClr val="accent2"/>
                </a:solidFill>
              </a:defRPr>
            </a:lvl8pPr>
            <a:lvl9pPr lvl="8" algn="ctr" rtl="0">
              <a:spcBef>
                <a:spcPts val="0"/>
              </a:spcBef>
              <a:spcAft>
                <a:spcPts val="0"/>
              </a:spcAft>
              <a:buClr>
                <a:schemeClr val="accent2"/>
              </a:buClr>
              <a:buSzPts val="2100"/>
              <a:buNone/>
              <a:defRPr sz="2100">
                <a:solidFill>
                  <a:schemeClr val="accent2"/>
                </a:solidFill>
              </a:defRPr>
            </a:lvl9pPr>
          </a:lstStyle>
          <a:p>
            <a:endParaRPr/>
          </a:p>
        </p:txBody>
      </p:sp>
      <p:sp>
        <p:nvSpPr>
          <p:cNvPr id="215" name="Google Shape;215;p28"/>
          <p:cNvSpPr txBox="1">
            <a:spLocks noGrp="1"/>
          </p:cNvSpPr>
          <p:nvPr>
            <p:ph type="subTitle" idx="4"/>
          </p:nvPr>
        </p:nvSpPr>
        <p:spPr>
          <a:xfrm>
            <a:off x="6384739" y="2013885"/>
            <a:ext cx="2046000" cy="54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i="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16" name="Google Shape;216;p28"/>
          <p:cNvSpPr txBox="1">
            <a:spLocks noGrp="1"/>
          </p:cNvSpPr>
          <p:nvPr>
            <p:ph type="subTitle" idx="5"/>
          </p:nvPr>
        </p:nvSpPr>
        <p:spPr>
          <a:xfrm>
            <a:off x="1301369" y="3378448"/>
            <a:ext cx="2046000" cy="36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2100"/>
              <a:buNone/>
              <a:defRPr sz="2100" b="1" i="0">
                <a:solidFill>
                  <a:schemeClr val="lt1"/>
                </a:solidFill>
                <a:latin typeface="Montserrat"/>
                <a:ea typeface="Montserrat"/>
                <a:cs typeface="Montserrat"/>
                <a:sym typeface="Montserrat"/>
              </a:defRPr>
            </a:lvl1pPr>
            <a:lvl2pPr lvl="1" algn="ctr" rtl="0">
              <a:spcBef>
                <a:spcPts val="0"/>
              </a:spcBef>
              <a:spcAft>
                <a:spcPts val="0"/>
              </a:spcAft>
              <a:buClr>
                <a:schemeClr val="accent2"/>
              </a:buClr>
              <a:buSzPts val="2100"/>
              <a:buNone/>
              <a:defRPr sz="2100">
                <a:solidFill>
                  <a:schemeClr val="accent2"/>
                </a:solidFill>
              </a:defRPr>
            </a:lvl2pPr>
            <a:lvl3pPr lvl="2" algn="ctr" rtl="0">
              <a:spcBef>
                <a:spcPts val="0"/>
              </a:spcBef>
              <a:spcAft>
                <a:spcPts val="0"/>
              </a:spcAft>
              <a:buClr>
                <a:schemeClr val="accent2"/>
              </a:buClr>
              <a:buSzPts val="2100"/>
              <a:buNone/>
              <a:defRPr sz="2100">
                <a:solidFill>
                  <a:schemeClr val="accent2"/>
                </a:solidFill>
              </a:defRPr>
            </a:lvl3pPr>
            <a:lvl4pPr lvl="3" algn="ctr" rtl="0">
              <a:spcBef>
                <a:spcPts val="0"/>
              </a:spcBef>
              <a:spcAft>
                <a:spcPts val="0"/>
              </a:spcAft>
              <a:buClr>
                <a:schemeClr val="accent2"/>
              </a:buClr>
              <a:buSzPts val="2100"/>
              <a:buNone/>
              <a:defRPr sz="2100">
                <a:solidFill>
                  <a:schemeClr val="accent2"/>
                </a:solidFill>
              </a:defRPr>
            </a:lvl4pPr>
            <a:lvl5pPr lvl="4" algn="ctr" rtl="0">
              <a:spcBef>
                <a:spcPts val="0"/>
              </a:spcBef>
              <a:spcAft>
                <a:spcPts val="0"/>
              </a:spcAft>
              <a:buClr>
                <a:schemeClr val="accent2"/>
              </a:buClr>
              <a:buSzPts val="2100"/>
              <a:buNone/>
              <a:defRPr sz="2100">
                <a:solidFill>
                  <a:schemeClr val="accent2"/>
                </a:solidFill>
              </a:defRPr>
            </a:lvl5pPr>
            <a:lvl6pPr lvl="5" algn="ctr" rtl="0">
              <a:spcBef>
                <a:spcPts val="0"/>
              </a:spcBef>
              <a:spcAft>
                <a:spcPts val="0"/>
              </a:spcAft>
              <a:buClr>
                <a:schemeClr val="accent2"/>
              </a:buClr>
              <a:buSzPts val="2100"/>
              <a:buNone/>
              <a:defRPr sz="2100">
                <a:solidFill>
                  <a:schemeClr val="accent2"/>
                </a:solidFill>
              </a:defRPr>
            </a:lvl6pPr>
            <a:lvl7pPr lvl="6" algn="ctr" rtl="0">
              <a:spcBef>
                <a:spcPts val="0"/>
              </a:spcBef>
              <a:spcAft>
                <a:spcPts val="0"/>
              </a:spcAft>
              <a:buClr>
                <a:schemeClr val="accent2"/>
              </a:buClr>
              <a:buSzPts val="2100"/>
              <a:buNone/>
              <a:defRPr sz="2100">
                <a:solidFill>
                  <a:schemeClr val="accent2"/>
                </a:solidFill>
              </a:defRPr>
            </a:lvl7pPr>
            <a:lvl8pPr lvl="7" algn="ctr" rtl="0">
              <a:spcBef>
                <a:spcPts val="0"/>
              </a:spcBef>
              <a:spcAft>
                <a:spcPts val="0"/>
              </a:spcAft>
              <a:buClr>
                <a:schemeClr val="accent2"/>
              </a:buClr>
              <a:buSzPts val="2100"/>
              <a:buNone/>
              <a:defRPr sz="2100">
                <a:solidFill>
                  <a:schemeClr val="accent2"/>
                </a:solidFill>
              </a:defRPr>
            </a:lvl8pPr>
            <a:lvl9pPr lvl="8" algn="ctr" rtl="0">
              <a:spcBef>
                <a:spcPts val="0"/>
              </a:spcBef>
              <a:spcAft>
                <a:spcPts val="0"/>
              </a:spcAft>
              <a:buClr>
                <a:schemeClr val="accent2"/>
              </a:buClr>
              <a:buSzPts val="2100"/>
              <a:buNone/>
              <a:defRPr sz="2100">
                <a:solidFill>
                  <a:schemeClr val="accent2"/>
                </a:solidFill>
              </a:defRPr>
            </a:lvl9pPr>
          </a:lstStyle>
          <a:p>
            <a:endParaRPr/>
          </a:p>
        </p:txBody>
      </p:sp>
      <p:sp>
        <p:nvSpPr>
          <p:cNvPr id="217" name="Google Shape;217;p28"/>
          <p:cNvSpPr txBox="1">
            <a:spLocks noGrp="1"/>
          </p:cNvSpPr>
          <p:nvPr>
            <p:ph type="subTitle" idx="6"/>
          </p:nvPr>
        </p:nvSpPr>
        <p:spPr>
          <a:xfrm>
            <a:off x="1301369" y="3697978"/>
            <a:ext cx="2046000" cy="54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i="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18" name="Google Shape;218;p28"/>
          <p:cNvSpPr txBox="1">
            <a:spLocks noGrp="1"/>
          </p:cNvSpPr>
          <p:nvPr>
            <p:ph type="subTitle" idx="7"/>
          </p:nvPr>
        </p:nvSpPr>
        <p:spPr>
          <a:xfrm>
            <a:off x="6384739" y="3378448"/>
            <a:ext cx="2046000" cy="36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2100"/>
              <a:buNone/>
              <a:defRPr sz="2100" b="1" i="0">
                <a:solidFill>
                  <a:schemeClr val="lt1"/>
                </a:solidFill>
                <a:latin typeface="Montserrat"/>
                <a:ea typeface="Montserrat"/>
                <a:cs typeface="Montserrat"/>
                <a:sym typeface="Montserrat"/>
              </a:defRPr>
            </a:lvl1pPr>
            <a:lvl2pPr lvl="1" algn="ctr" rtl="0">
              <a:spcBef>
                <a:spcPts val="0"/>
              </a:spcBef>
              <a:spcAft>
                <a:spcPts val="0"/>
              </a:spcAft>
              <a:buClr>
                <a:schemeClr val="accent2"/>
              </a:buClr>
              <a:buSzPts val="2100"/>
              <a:buNone/>
              <a:defRPr sz="2100">
                <a:solidFill>
                  <a:schemeClr val="accent2"/>
                </a:solidFill>
              </a:defRPr>
            </a:lvl2pPr>
            <a:lvl3pPr lvl="2" algn="ctr" rtl="0">
              <a:spcBef>
                <a:spcPts val="0"/>
              </a:spcBef>
              <a:spcAft>
                <a:spcPts val="0"/>
              </a:spcAft>
              <a:buClr>
                <a:schemeClr val="accent2"/>
              </a:buClr>
              <a:buSzPts val="2100"/>
              <a:buNone/>
              <a:defRPr sz="2100">
                <a:solidFill>
                  <a:schemeClr val="accent2"/>
                </a:solidFill>
              </a:defRPr>
            </a:lvl3pPr>
            <a:lvl4pPr lvl="3" algn="ctr" rtl="0">
              <a:spcBef>
                <a:spcPts val="0"/>
              </a:spcBef>
              <a:spcAft>
                <a:spcPts val="0"/>
              </a:spcAft>
              <a:buClr>
                <a:schemeClr val="accent2"/>
              </a:buClr>
              <a:buSzPts val="2100"/>
              <a:buNone/>
              <a:defRPr sz="2100">
                <a:solidFill>
                  <a:schemeClr val="accent2"/>
                </a:solidFill>
              </a:defRPr>
            </a:lvl4pPr>
            <a:lvl5pPr lvl="4" algn="ctr" rtl="0">
              <a:spcBef>
                <a:spcPts val="0"/>
              </a:spcBef>
              <a:spcAft>
                <a:spcPts val="0"/>
              </a:spcAft>
              <a:buClr>
                <a:schemeClr val="accent2"/>
              </a:buClr>
              <a:buSzPts val="2100"/>
              <a:buNone/>
              <a:defRPr sz="2100">
                <a:solidFill>
                  <a:schemeClr val="accent2"/>
                </a:solidFill>
              </a:defRPr>
            </a:lvl5pPr>
            <a:lvl6pPr lvl="5" algn="ctr" rtl="0">
              <a:spcBef>
                <a:spcPts val="0"/>
              </a:spcBef>
              <a:spcAft>
                <a:spcPts val="0"/>
              </a:spcAft>
              <a:buClr>
                <a:schemeClr val="accent2"/>
              </a:buClr>
              <a:buSzPts val="2100"/>
              <a:buNone/>
              <a:defRPr sz="2100">
                <a:solidFill>
                  <a:schemeClr val="accent2"/>
                </a:solidFill>
              </a:defRPr>
            </a:lvl6pPr>
            <a:lvl7pPr lvl="6" algn="ctr" rtl="0">
              <a:spcBef>
                <a:spcPts val="0"/>
              </a:spcBef>
              <a:spcAft>
                <a:spcPts val="0"/>
              </a:spcAft>
              <a:buClr>
                <a:schemeClr val="accent2"/>
              </a:buClr>
              <a:buSzPts val="2100"/>
              <a:buNone/>
              <a:defRPr sz="2100">
                <a:solidFill>
                  <a:schemeClr val="accent2"/>
                </a:solidFill>
              </a:defRPr>
            </a:lvl7pPr>
            <a:lvl8pPr lvl="7" algn="ctr" rtl="0">
              <a:spcBef>
                <a:spcPts val="0"/>
              </a:spcBef>
              <a:spcAft>
                <a:spcPts val="0"/>
              </a:spcAft>
              <a:buClr>
                <a:schemeClr val="accent2"/>
              </a:buClr>
              <a:buSzPts val="2100"/>
              <a:buNone/>
              <a:defRPr sz="2100">
                <a:solidFill>
                  <a:schemeClr val="accent2"/>
                </a:solidFill>
              </a:defRPr>
            </a:lvl8pPr>
            <a:lvl9pPr lvl="8" algn="ctr" rtl="0">
              <a:spcBef>
                <a:spcPts val="0"/>
              </a:spcBef>
              <a:spcAft>
                <a:spcPts val="0"/>
              </a:spcAft>
              <a:buClr>
                <a:schemeClr val="accent2"/>
              </a:buClr>
              <a:buSzPts val="2100"/>
              <a:buNone/>
              <a:defRPr sz="2100">
                <a:solidFill>
                  <a:schemeClr val="accent2"/>
                </a:solidFill>
              </a:defRPr>
            </a:lvl9pPr>
          </a:lstStyle>
          <a:p>
            <a:endParaRPr/>
          </a:p>
        </p:txBody>
      </p:sp>
      <p:sp>
        <p:nvSpPr>
          <p:cNvPr id="219" name="Google Shape;219;p28"/>
          <p:cNvSpPr txBox="1">
            <a:spLocks noGrp="1"/>
          </p:cNvSpPr>
          <p:nvPr>
            <p:ph type="subTitle" idx="8"/>
          </p:nvPr>
        </p:nvSpPr>
        <p:spPr>
          <a:xfrm>
            <a:off x="6384739" y="3699153"/>
            <a:ext cx="2046000" cy="54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i="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six columns">
  <p:cSld name="CUSTOM_8">
    <p:spTree>
      <p:nvGrpSpPr>
        <p:cNvPr id="1" name="Shape 220"/>
        <p:cNvGrpSpPr/>
        <p:nvPr/>
      </p:nvGrpSpPr>
      <p:grpSpPr>
        <a:xfrm>
          <a:off x="0" y="0"/>
          <a:ext cx="0" cy="0"/>
          <a:chOff x="0" y="0"/>
          <a:chExt cx="0" cy="0"/>
        </a:xfrm>
      </p:grpSpPr>
      <p:sp>
        <p:nvSpPr>
          <p:cNvPr id="221" name="Google Shape;221;p29"/>
          <p:cNvSpPr txBox="1">
            <a:spLocks noGrp="1"/>
          </p:cNvSpPr>
          <p:nvPr>
            <p:ph type="title"/>
          </p:nvPr>
        </p:nvSpPr>
        <p:spPr>
          <a:xfrm>
            <a:off x="713250" y="539496"/>
            <a:ext cx="771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222" name="Google Shape;222;p29"/>
          <p:cNvSpPr txBox="1">
            <a:spLocks noGrp="1"/>
          </p:cNvSpPr>
          <p:nvPr>
            <p:ph type="subTitle" idx="1"/>
          </p:nvPr>
        </p:nvSpPr>
        <p:spPr>
          <a:xfrm>
            <a:off x="712763" y="1997908"/>
            <a:ext cx="2046000" cy="36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2"/>
              </a:buClr>
              <a:buSzPts val="2100"/>
              <a:buNone/>
              <a:defRPr sz="2100" b="1" i="0">
                <a:solidFill>
                  <a:schemeClr val="lt1"/>
                </a:solidFill>
                <a:latin typeface="Montserrat"/>
                <a:ea typeface="Montserrat"/>
                <a:cs typeface="Montserrat"/>
                <a:sym typeface="Montserrat"/>
              </a:defRPr>
            </a:lvl1pPr>
            <a:lvl2pPr lvl="1" algn="ctr" rtl="0">
              <a:spcBef>
                <a:spcPts val="0"/>
              </a:spcBef>
              <a:spcAft>
                <a:spcPts val="0"/>
              </a:spcAft>
              <a:buClr>
                <a:schemeClr val="accent2"/>
              </a:buClr>
              <a:buSzPts val="2100"/>
              <a:buNone/>
              <a:defRPr sz="2100">
                <a:solidFill>
                  <a:schemeClr val="accent2"/>
                </a:solidFill>
              </a:defRPr>
            </a:lvl2pPr>
            <a:lvl3pPr lvl="2" algn="ctr" rtl="0">
              <a:spcBef>
                <a:spcPts val="0"/>
              </a:spcBef>
              <a:spcAft>
                <a:spcPts val="0"/>
              </a:spcAft>
              <a:buClr>
                <a:schemeClr val="accent2"/>
              </a:buClr>
              <a:buSzPts val="2100"/>
              <a:buNone/>
              <a:defRPr sz="2100">
                <a:solidFill>
                  <a:schemeClr val="accent2"/>
                </a:solidFill>
              </a:defRPr>
            </a:lvl3pPr>
            <a:lvl4pPr lvl="3" algn="ctr" rtl="0">
              <a:spcBef>
                <a:spcPts val="0"/>
              </a:spcBef>
              <a:spcAft>
                <a:spcPts val="0"/>
              </a:spcAft>
              <a:buClr>
                <a:schemeClr val="accent2"/>
              </a:buClr>
              <a:buSzPts val="2100"/>
              <a:buNone/>
              <a:defRPr sz="2100">
                <a:solidFill>
                  <a:schemeClr val="accent2"/>
                </a:solidFill>
              </a:defRPr>
            </a:lvl4pPr>
            <a:lvl5pPr lvl="4" algn="ctr" rtl="0">
              <a:spcBef>
                <a:spcPts val="0"/>
              </a:spcBef>
              <a:spcAft>
                <a:spcPts val="0"/>
              </a:spcAft>
              <a:buClr>
                <a:schemeClr val="accent2"/>
              </a:buClr>
              <a:buSzPts val="2100"/>
              <a:buNone/>
              <a:defRPr sz="2100">
                <a:solidFill>
                  <a:schemeClr val="accent2"/>
                </a:solidFill>
              </a:defRPr>
            </a:lvl5pPr>
            <a:lvl6pPr lvl="5" algn="ctr" rtl="0">
              <a:spcBef>
                <a:spcPts val="0"/>
              </a:spcBef>
              <a:spcAft>
                <a:spcPts val="0"/>
              </a:spcAft>
              <a:buClr>
                <a:schemeClr val="accent2"/>
              </a:buClr>
              <a:buSzPts val="2100"/>
              <a:buNone/>
              <a:defRPr sz="2100">
                <a:solidFill>
                  <a:schemeClr val="accent2"/>
                </a:solidFill>
              </a:defRPr>
            </a:lvl6pPr>
            <a:lvl7pPr lvl="6" algn="ctr" rtl="0">
              <a:spcBef>
                <a:spcPts val="0"/>
              </a:spcBef>
              <a:spcAft>
                <a:spcPts val="0"/>
              </a:spcAft>
              <a:buClr>
                <a:schemeClr val="accent2"/>
              </a:buClr>
              <a:buSzPts val="2100"/>
              <a:buNone/>
              <a:defRPr sz="2100">
                <a:solidFill>
                  <a:schemeClr val="accent2"/>
                </a:solidFill>
              </a:defRPr>
            </a:lvl7pPr>
            <a:lvl8pPr lvl="7" algn="ctr" rtl="0">
              <a:spcBef>
                <a:spcPts val="0"/>
              </a:spcBef>
              <a:spcAft>
                <a:spcPts val="0"/>
              </a:spcAft>
              <a:buClr>
                <a:schemeClr val="accent2"/>
              </a:buClr>
              <a:buSzPts val="2100"/>
              <a:buNone/>
              <a:defRPr sz="2100">
                <a:solidFill>
                  <a:schemeClr val="accent2"/>
                </a:solidFill>
              </a:defRPr>
            </a:lvl8pPr>
            <a:lvl9pPr lvl="8" algn="ctr" rtl="0">
              <a:spcBef>
                <a:spcPts val="0"/>
              </a:spcBef>
              <a:spcAft>
                <a:spcPts val="0"/>
              </a:spcAft>
              <a:buClr>
                <a:schemeClr val="accent2"/>
              </a:buClr>
              <a:buSzPts val="2100"/>
              <a:buNone/>
              <a:defRPr sz="2100">
                <a:solidFill>
                  <a:schemeClr val="accent2"/>
                </a:solidFill>
              </a:defRPr>
            </a:lvl9pPr>
          </a:lstStyle>
          <a:p>
            <a:endParaRPr/>
          </a:p>
        </p:txBody>
      </p:sp>
      <p:sp>
        <p:nvSpPr>
          <p:cNvPr id="223" name="Google Shape;223;p29"/>
          <p:cNvSpPr txBox="1">
            <a:spLocks noGrp="1"/>
          </p:cNvSpPr>
          <p:nvPr>
            <p:ph type="subTitle" idx="2"/>
          </p:nvPr>
        </p:nvSpPr>
        <p:spPr>
          <a:xfrm>
            <a:off x="712763" y="2318608"/>
            <a:ext cx="2046000" cy="54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i="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4" name="Google Shape;224;p29"/>
          <p:cNvSpPr txBox="1">
            <a:spLocks noGrp="1"/>
          </p:cNvSpPr>
          <p:nvPr>
            <p:ph type="subTitle" idx="3"/>
          </p:nvPr>
        </p:nvSpPr>
        <p:spPr>
          <a:xfrm>
            <a:off x="3547693" y="1993495"/>
            <a:ext cx="2046000" cy="36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2"/>
              </a:buClr>
              <a:buSzPts val="2100"/>
              <a:buNone/>
              <a:defRPr sz="2100" b="1" i="0">
                <a:solidFill>
                  <a:schemeClr val="lt1"/>
                </a:solidFill>
                <a:latin typeface="Montserrat"/>
                <a:ea typeface="Montserrat"/>
                <a:cs typeface="Montserrat"/>
                <a:sym typeface="Montserrat"/>
              </a:defRPr>
            </a:lvl1pPr>
            <a:lvl2pPr lvl="1" algn="ctr" rtl="0">
              <a:spcBef>
                <a:spcPts val="0"/>
              </a:spcBef>
              <a:spcAft>
                <a:spcPts val="0"/>
              </a:spcAft>
              <a:buClr>
                <a:schemeClr val="accent2"/>
              </a:buClr>
              <a:buSzPts val="2100"/>
              <a:buNone/>
              <a:defRPr sz="2100">
                <a:solidFill>
                  <a:schemeClr val="accent2"/>
                </a:solidFill>
              </a:defRPr>
            </a:lvl2pPr>
            <a:lvl3pPr lvl="2" algn="ctr" rtl="0">
              <a:spcBef>
                <a:spcPts val="0"/>
              </a:spcBef>
              <a:spcAft>
                <a:spcPts val="0"/>
              </a:spcAft>
              <a:buClr>
                <a:schemeClr val="accent2"/>
              </a:buClr>
              <a:buSzPts val="2100"/>
              <a:buNone/>
              <a:defRPr sz="2100">
                <a:solidFill>
                  <a:schemeClr val="accent2"/>
                </a:solidFill>
              </a:defRPr>
            </a:lvl3pPr>
            <a:lvl4pPr lvl="3" algn="ctr" rtl="0">
              <a:spcBef>
                <a:spcPts val="0"/>
              </a:spcBef>
              <a:spcAft>
                <a:spcPts val="0"/>
              </a:spcAft>
              <a:buClr>
                <a:schemeClr val="accent2"/>
              </a:buClr>
              <a:buSzPts val="2100"/>
              <a:buNone/>
              <a:defRPr sz="2100">
                <a:solidFill>
                  <a:schemeClr val="accent2"/>
                </a:solidFill>
              </a:defRPr>
            </a:lvl4pPr>
            <a:lvl5pPr lvl="4" algn="ctr" rtl="0">
              <a:spcBef>
                <a:spcPts val="0"/>
              </a:spcBef>
              <a:spcAft>
                <a:spcPts val="0"/>
              </a:spcAft>
              <a:buClr>
                <a:schemeClr val="accent2"/>
              </a:buClr>
              <a:buSzPts val="2100"/>
              <a:buNone/>
              <a:defRPr sz="2100">
                <a:solidFill>
                  <a:schemeClr val="accent2"/>
                </a:solidFill>
              </a:defRPr>
            </a:lvl5pPr>
            <a:lvl6pPr lvl="5" algn="ctr" rtl="0">
              <a:spcBef>
                <a:spcPts val="0"/>
              </a:spcBef>
              <a:spcAft>
                <a:spcPts val="0"/>
              </a:spcAft>
              <a:buClr>
                <a:schemeClr val="accent2"/>
              </a:buClr>
              <a:buSzPts val="2100"/>
              <a:buNone/>
              <a:defRPr sz="2100">
                <a:solidFill>
                  <a:schemeClr val="accent2"/>
                </a:solidFill>
              </a:defRPr>
            </a:lvl6pPr>
            <a:lvl7pPr lvl="6" algn="ctr" rtl="0">
              <a:spcBef>
                <a:spcPts val="0"/>
              </a:spcBef>
              <a:spcAft>
                <a:spcPts val="0"/>
              </a:spcAft>
              <a:buClr>
                <a:schemeClr val="accent2"/>
              </a:buClr>
              <a:buSzPts val="2100"/>
              <a:buNone/>
              <a:defRPr sz="2100">
                <a:solidFill>
                  <a:schemeClr val="accent2"/>
                </a:solidFill>
              </a:defRPr>
            </a:lvl7pPr>
            <a:lvl8pPr lvl="7" algn="ctr" rtl="0">
              <a:spcBef>
                <a:spcPts val="0"/>
              </a:spcBef>
              <a:spcAft>
                <a:spcPts val="0"/>
              </a:spcAft>
              <a:buClr>
                <a:schemeClr val="accent2"/>
              </a:buClr>
              <a:buSzPts val="2100"/>
              <a:buNone/>
              <a:defRPr sz="2100">
                <a:solidFill>
                  <a:schemeClr val="accent2"/>
                </a:solidFill>
              </a:defRPr>
            </a:lvl8pPr>
            <a:lvl9pPr lvl="8" algn="ctr" rtl="0">
              <a:spcBef>
                <a:spcPts val="0"/>
              </a:spcBef>
              <a:spcAft>
                <a:spcPts val="0"/>
              </a:spcAft>
              <a:buClr>
                <a:schemeClr val="accent2"/>
              </a:buClr>
              <a:buSzPts val="2100"/>
              <a:buNone/>
              <a:defRPr sz="2100">
                <a:solidFill>
                  <a:schemeClr val="accent2"/>
                </a:solidFill>
              </a:defRPr>
            </a:lvl9pPr>
          </a:lstStyle>
          <a:p>
            <a:endParaRPr/>
          </a:p>
        </p:txBody>
      </p:sp>
      <p:sp>
        <p:nvSpPr>
          <p:cNvPr id="225" name="Google Shape;225;p29"/>
          <p:cNvSpPr txBox="1">
            <a:spLocks noGrp="1"/>
          </p:cNvSpPr>
          <p:nvPr>
            <p:ph type="subTitle" idx="4"/>
          </p:nvPr>
        </p:nvSpPr>
        <p:spPr>
          <a:xfrm>
            <a:off x="3547693" y="2314195"/>
            <a:ext cx="2046000" cy="54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i="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6" name="Google Shape;226;p29"/>
          <p:cNvSpPr txBox="1">
            <a:spLocks noGrp="1"/>
          </p:cNvSpPr>
          <p:nvPr>
            <p:ph type="subTitle" idx="5"/>
          </p:nvPr>
        </p:nvSpPr>
        <p:spPr>
          <a:xfrm>
            <a:off x="6382624" y="1997908"/>
            <a:ext cx="2046000" cy="36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2"/>
              </a:buClr>
              <a:buSzPts val="2100"/>
              <a:buNone/>
              <a:defRPr sz="2100" b="1" i="0">
                <a:solidFill>
                  <a:schemeClr val="lt1"/>
                </a:solidFill>
                <a:latin typeface="Montserrat"/>
                <a:ea typeface="Montserrat"/>
                <a:cs typeface="Montserrat"/>
                <a:sym typeface="Montserrat"/>
              </a:defRPr>
            </a:lvl1pPr>
            <a:lvl2pPr lvl="1" algn="ctr" rtl="0">
              <a:spcBef>
                <a:spcPts val="0"/>
              </a:spcBef>
              <a:spcAft>
                <a:spcPts val="0"/>
              </a:spcAft>
              <a:buClr>
                <a:schemeClr val="accent2"/>
              </a:buClr>
              <a:buSzPts val="2100"/>
              <a:buNone/>
              <a:defRPr sz="2100">
                <a:solidFill>
                  <a:schemeClr val="accent2"/>
                </a:solidFill>
              </a:defRPr>
            </a:lvl2pPr>
            <a:lvl3pPr lvl="2" algn="ctr" rtl="0">
              <a:spcBef>
                <a:spcPts val="0"/>
              </a:spcBef>
              <a:spcAft>
                <a:spcPts val="0"/>
              </a:spcAft>
              <a:buClr>
                <a:schemeClr val="accent2"/>
              </a:buClr>
              <a:buSzPts val="2100"/>
              <a:buNone/>
              <a:defRPr sz="2100">
                <a:solidFill>
                  <a:schemeClr val="accent2"/>
                </a:solidFill>
              </a:defRPr>
            </a:lvl3pPr>
            <a:lvl4pPr lvl="3" algn="ctr" rtl="0">
              <a:spcBef>
                <a:spcPts val="0"/>
              </a:spcBef>
              <a:spcAft>
                <a:spcPts val="0"/>
              </a:spcAft>
              <a:buClr>
                <a:schemeClr val="accent2"/>
              </a:buClr>
              <a:buSzPts val="2100"/>
              <a:buNone/>
              <a:defRPr sz="2100">
                <a:solidFill>
                  <a:schemeClr val="accent2"/>
                </a:solidFill>
              </a:defRPr>
            </a:lvl4pPr>
            <a:lvl5pPr lvl="4" algn="ctr" rtl="0">
              <a:spcBef>
                <a:spcPts val="0"/>
              </a:spcBef>
              <a:spcAft>
                <a:spcPts val="0"/>
              </a:spcAft>
              <a:buClr>
                <a:schemeClr val="accent2"/>
              </a:buClr>
              <a:buSzPts val="2100"/>
              <a:buNone/>
              <a:defRPr sz="2100">
                <a:solidFill>
                  <a:schemeClr val="accent2"/>
                </a:solidFill>
              </a:defRPr>
            </a:lvl5pPr>
            <a:lvl6pPr lvl="5" algn="ctr" rtl="0">
              <a:spcBef>
                <a:spcPts val="0"/>
              </a:spcBef>
              <a:spcAft>
                <a:spcPts val="0"/>
              </a:spcAft>
              <a:buClr>
                <a:schemeClr val="accent2"/>
              </a:buClr>
              <a:buSzPts val="2100"/>
              <a:buNone/>
              <a:defRPr sz="2100">
                <a:solidFill>
                  <a:schemeClr val="accent2"/>
                </a:solidFill>
              </a:defRPr>
            </a:lvl6pPr>
            <a:lvl7pPr lvl="6" algn="ctr" rtl="0">
              <a:spcBef>
                <a:spcPts val="0"/>
              </a:spcBef>
              <a:spcAft>
                <a:spcPts val="0"/>
              </a:spcAft>
              <a:buClr>
                <a:schemeClr val="accent2"/>
              </a:buClr>
              <a:buSzPts val="2100"/>
              <a:buNone/>
              <a:defRPr sz="2100">
                <a:solidFill>
                  <a:schemeClr val="accent2"/>
                </a:solidFill>
              </a:defRPr>
            </a:lvl7pPr>
            <a:lvl8pPr lvl="7" algn="ctr" rtl="0">
              <a:spcBef>
                <a:spcPts val="0"/>
              </a:spcBef>
              <a:spcAft>
                <a:spcPts val="0"/>
              </a:spcAft>
              <a:buClr>
                <a:schemeClr val="accent2"/>
              </a:buClr>
              <a:buSzPts val="2100"/>
              <a:buNone/>
              <a:defRPr sz="2100">
                <a:solidFill>
                  <a:schemeClr val="accent2"/>
                </a:solidFill>
              </a:defRPr>
            </a:lvl8pPr>
            <a:lvl9pPr lvl="8" algn="ctr" rtl="0">
              <a:spcBef>
                <a:spcPts val="0"/>
              </a:spcBef>
              <a:spcAft>
                <a:spcPts val="0"/>
              </a:spcAft>
              <a:buClr>
                <a:schemeClr val="accent2"/>
              </a:buClr>
              <a:buSzPts val="2100"/>
              <a:buNone/>
              <a:defRPr sz="2100">
                <a:solidFill>
                  <a:schemeClr val="accent2"/>
                </a:solidFill>
              </a:defRPr>
            </a:lvl9pPr>
          </a:lstStyle>
          <a:p>
            <a:endParaRPr/>
          </a:p>
        </p:txBody>
      </p:sp>
      <p:sp>
        <p:nvSpPr>
          <p:cNvPr id="227" name="Google Shape;227;p29"/>
          <p:cNvSpPr txBox="1">
            <a:spLocks noGrp="1"/>
          </p:cNvSpPr>
          <p:nvPr>
            <p:ph type="subTitle" idx="6"/>
          </p:nvPr>
        </p:nvSpPr>
        <p:spPr>
          <a:xfrm>
            <a:off x="6382624" y="2318608"/>
            <a:ext cx="2046000" cy="54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i="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8" name="Google Shape;228;p29"/>
          <p:cNvSpPr txBox="1">
            <a:spLocks noGrp="1"/>
          </p:cNvSpPr>
          <p:nvPr>
            <p:ph type="subTitle" idx="7"/>
          </p:nvPr>
        </p:nvSpPr>
        <p:spPr>
          <a:xfrm>
            <a:off x="712763" y="3745361"/>
            <a:ext cx="2046000" cy="36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2"/>
              </a:buClr>
              <a:buSzPts val="2100"/>
              <a:buNone/>
              <a:defRPr sz="2100" b="1" i="0">
                <a:solidFill>
                  <a:schemeClr val="lt1"/>
                </a:solidFill>
                <a:latin typeface="Montserrat"/>
                <a:ea typeface="Montserrat"/>
                <a:cs typeface="Montserrat"/>
                <a:sym typeface="Montserrat"/>
              </a:defRPr>
            </a:lvl1pPr>
            <a:lvl2pPr lvl="1" algn="ctr" rtl="0">
              <a:spcBef>
                <a:spcPts val="0"/>
              </a:spcBef>
              <a:spcAft>
                <a:spcPts val="0"/>
              </a:spcAft>
              <a:buClr>
                <a:schemeClr val="accent2"/>
              </a:buClr>
              <a:buSzPts val="2100"/>
              <a:buNone/>
              <a:defRPr sz="2100">
                <a:solidFill>
                  <a:schemeClr val="accent2"/>
                </a:solidFill>
              </a:defRPr>
            </a:lvl2pPr>
            <a:lvl3pPr lvl="2" algn="ctr" rtl="0">
              <a:spcBef>
                <a:spcPts val="0"/>
              </a:spcBef>
              <a:spcAft>
                <a:spcPts val="0"/>
              </a:spcAft>
              <a:buClr>
                <a:schemeClr val="accent2"/>
              </a:buClr>
              <a:buSzPts val="2100"/>
              <a:buNone/>
              <a:defRPr sz="2100">
                <a:solidFill>
                  <a:schemeClr val="accent2"/>
                </a:solidFill>
              </a:defRPr>
            </a:lvl3pPr>
            <a:lvl4pPr lvl="3" algn="ctr" rtl="0">
              <a:spcBef>
                <a:spcPts val="0"/>
              </a:spcBef>
              <a:spcAft>
                <a:spcPts val="0"/>
              </a:spcAft>
              <a:buClr>
                <a:schemeClr val="accent2"/>
              </a:buClr>
              <a:buSzPts val="2100"/>
              <a:buNone/>
              <a:defRPr sz="2100">
                <a:solidFill>
                  <a:schemeClr val="accent2"/>
                </a:solidFill>
              </a:defRPr>
            </a:lvl4pPr>
            <a:lvl5pPr lvl="4" algn="ctr" rtl="0">
              <a:spcBef>
                <a:spcPts val="0"/>
              </a:spcBef>
              <a:spcAft>
                <a:spcPts val="0"/>
              </a:spcAft>
              <a:buClr>
                <a:schemeClr val="accent2"/>
              </a:buClr>
              <a:buSzPts val="2100"/>
              <a:buNone/>
              <a:defRPr sz="2100">
                <a:solidFill>
                  <a:schemeClr val="accent2"/>
                </a:solidFill>
              </a:defRPr>
            </a:lvl5pPr>
            <a:lvl6pPr lvl="5" algn="ctr" rtl="0">
              <a:spcBef>
                <a:spcPts val="0"/>
              </a:spcBef>
              <a:spcAft>
                <a:spcPts val="0"/>
              </a:spcAft>
              <a:buClr>
                <a:schemeClr val="accent2"/>
              </a:buClr>
              <a:buSzPts val="2100"/>
              <a:buNone/>
              <a:defRPr sz="2100">
                <a:solidFill>
                  <a:schemeClr val="accent2"/>
                </a:solidFill>
              </a:defRPr>
            </a:lvl6pPr>
            <a:lvl7pPr lvl="6" algn="ctr" rtl="0">
              <a:spcBef>
                <a:spcPts val="0"/>
              </a:spcBef>
              <a:spcAft>
                <a:spcPts val="0"/>
              </a:spcAft>
              <a:buClr>
                <a:schemeClr val="accent2"/>
              </a:buClr>
              <a:buSzPts val="2100"/>
              <a:buNone/>
              <a:defRPr sz="2100">
                <a:solidFill>
                  <a:schemeClr val="accent2"/>
                </a:solidFill>
              </a:defRPr>
            </a:lvl7pPr>
            <a:lvl8pPr lvl="7" algn="ctr" rtl="0">
              <a:spcBef>
                <a:spcPts val="0"/>
              </a:spcBef>
              <a:spcAft>
                <a:spcPts val="0"/>
              </a:spcAft>
              <a:buClr>
                <a:schemeClr val="accent2"/>
              </a:buClr>
              <a:buSzPts val="2100"/>
              <a:buNone/>
              <a:defRPr sz="2100">
                <a:solidFill>
                  <a:schemeClr val="accent2"/>
                </a:solidFill>
              </a:defRPr>
            </a:lvl8pPr>
            <a:lvl9pPr lvl="8" algn="ctr" rtl="0">
              <a:spcBef>
                <a:spcPts val="0"/>
              </a:spcBef>
              <a:spcAft>
                <a:spcPts val="0"/>
              </a:spcAft>
              <a:buClr>
                <a:schemeClr val="accent2"/>
              </a:buClr>
              <a:buSzPts val="2100"/>
              <a:buNone/>
              <a:defRPr sz="2100">
                <a:solidFill>
                  <a:schemeClr val="accent2"/>
                </a:solidFill>
              </a:defRPr>
            </a:lvl9pPr>
          </a:lstStyle>
          <a:p>
            <a:endParaRPr/>
          </a:p>
        </p:txBody>
      </p:sp>
      <p:sp>
        <p:nvSpPr>
          <p:cNvPr id="229" name="Google Shape;229;p29"/>
          <p:cNvSpPr txBox="1">
            <a:spLocks noGrp="1"/>
          </p:cNvSpPr>
          <p:nvPr>
            <p:ph type="subTitle" idx="8"/>
          </p:nvPr>
        </p:nvSpPr>
        <p:spPr>
          <a:xfrm>
            <a:off x="712763" y="4066061"/>
            <a:ext cx="2046000" cy="54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i="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0" name="Google Shape;230;p29"/>
          <p:cNvSpPr txBox="1">
            <a:spLocks noGrp="1"/>
          </p:cNvSpPr>
          <p:nvPr>
            <p:ph type="subTitle" idx="9"/>
          </p:nvPr>
        </p:nvSpPr>
        <p:spPr>
          <a:xfrm>
            <a:off x="3547693" y="3747733"/>
            <a:ext cx="2046000" cy="36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2"/>
              </a:buClr>
              <a:buSzPts val="2100"/>
              <a:buNone/>
              <a:defRPr sz="2100" b="1" i="0">
                <a:solidFill>
                  <a:schemeClr val="lt1"/>
                </a:solidFill>
                <a:latin typeface="Montserrat"/>
                <a:ea typeface="Montserrat"/>
                <a:cs typeface="Montserrat"/>
                <a:sym typeface="Montserrat"/>
              </a:defRPr>
            </a:lvl1pPr>
            <a:lvl2pPr lvl="1" algn="ctr" rtl="0">
              <a:spcBef>
                <a:spcPts val="0"/>
              </a:spcBef>
              <a:spcAft>
                <a:spcPts val="0"/>
              </a:spcAft>
              <a:buClr>
                <a:schemeClr val="accent2"/>
              </a:buClr>
              <a:buSzPts val="2100"/>
              <a:buNone/>
              <a:defRPr sz="2100">
                <a:solidFill>
                  <a:schemeClr val="accent2"/>
                </a:solidFill>
              </a:defRPr>
            </a:lvl2pPr>
            <a:lvl3pPr lvl="2" algn="ctr" rtl="0">
              <a:spcBef>
                <a:spcPts val="0"/>
              </a:spcBef>
              <a:spcAft>
                <a:spcPts val="0"/>
              </a:spcAft>
              <a:buClr>
                <a:schemeClr val="accent2"/>
              </a:buClr>
              <a:buSzPts val="2100"/>
              <a:buNone/>
              <a:defRPr sz="2100">
                <a:solidFill>
                  <a:schemeClr val="accent2"/>
                </a:solidFill>
              </a:defRPr>
            </a:lvl3pPr>
            <a:lvl4pPr lvl="3" algn="ctr" rtl="0">
              <a:spcBef>
                <a:spcPts val="0"/>
              </a:spcBef>
              <a:spcAft>
                <a:spcPts val="0"/>
              </a:spcAft>
              <a:buClr>
                <a:schemeClr val="accent2"/>
              </a:buClr>
              <a:buSzPts val="2100"/>
              <a:buNone/>
              <a:defRPr sz="2100">
                <a:solidFill>
                  <a:schemeClr val="accent2"/>
                </a:solidFill>
              </a:defRPr>
            </a:lvl4pPr>
            <a:lvl5pPr lvl="4" algn="ctr" rtl="0">
              <a:spcBef>
                <a:spcPts val="0"/>
              </a:spcBef>
              <a:spcAft>
                <a:spcPts val="0"/>
              </a:spcAft>
              <a:buClr>
                <a:schemeClr val="accent2"/>
              </a:buClr>
              <a:buSzPts val="2100"/>
              <a:buNone/>
              <a:defRPr sz="2100">
                <a:solidFill>
                  <a:schemeClr val="accent2"/>
                </a:solidFill>
              </a:defRPr>
            </a:lvl5pPr>
            <a:lvl6pPr lvl="5" algn="ctr" rtl="0">
              <a:spcBef>
                <a:spcPts val="0"/>
              </a:spcBef>
              <a:spcAft>
                <a:spcPts val="0"/>
              </a:spcAft>
              <a:buClr>
                <a:schemeClr val="accent2"/>
              </a:buClr>
              <a:buSzPts val="2100"/>
              <a:buNone/>
              <a:defRPr sz="2100">
                <a:solidFill>
                  <a:schemeClr val="accent2"/>
                </a:solidFill>
              </a:defRPr>
            </a:lvl6pPr>
            <a:lvl7pPr lvl="6" algn="ctr" rtl="0">
              <a:spcBef>
                <a:spcPts val="0"/>
              </a:spcBef>
              <a:spcAft>
                <a:spcPts val="0"/>
              </a:spcAft>
              <a:buClr>
                <a:schemeClr val="accent2"/>
              </a:buClr>
              <a:buSzPts val="2100"/>
              <a:buNone/>
              <a:defRPr sz="2100">
                <a:solidFill>
                  <a:schemeClr val="accent2"/>
                </a:solidFill>
              </a:defRPr>
            </a:lvl7pPr>
            <a:lvl8pPr lvl="7" algn="ctr" rtl="0">
              <a:spcBef>
                <a:spcPts val="0"/>
              </a:spcBef>
              <a:spcAft>
                <a:spcPts val="0"/>
              </a:spcAft>
              <a:buClr>
                <a:schemeClr val="accent2"/>
              </a:buClr>
              <a:buSzPts val="2100"/>
              <a:buNone/>
              <a:defRPr sz="2100">
                <a:solidFill>
                  <a:schemeClr val="accent2"/>
                </a:solidFill>
              </a:defRPr>
            </a:lvl8pPr>
            <a:lvl9pPr lvl="8" algn="ctr" rtl="0">
              <a:spcBef>
                <a:spcPts val="0"/>
              </a:spcBef>
              <a:spcAft>
                <a:spcPts val="0"/>
              </a:spcAft>
              <a:buClr>
                <a:schemeClr val="accent2"/>
              </a:buClr>
              <a:buSzPts val="2100"/>
              <a:buNone/>
              <a:defRPr sz="2100">
                <a:solidFill>
                  <a:schemeClr val="accent2"/>
                </a:solidFill>
              </a:defRPr>
            </a:lvl9pPr>
          </a:lstStyle>
          <a:p>
            <a:endParaRPr/>
          </a:p>
        </p:txBody>
      </p:sp>
      <p:sp>
        <p:nvSpPr>
          <p:cNvPr id="231" name="Google Shape;231;p29"/>
          <p:cNvSpPr txBox="1">
            <a:spLocks noGrp="1"/>
          </p:cNvSpPr>
          <p:nvPr>
            <p:ph type="subTitle" idx="13"/>
          </p:nvPr>
        </p:nvSpPr>
        <p:spPr>
          <a:xfrm>
            <a:off x="3547693" y="4068433"/>
            <a:ext cx="2046000" cy="54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i="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2" name="Google Shape;232;p29"/>
          <p:cNvSpPr txBox="1">
            <a:spLocks noGrp="1"/>
          </p:cNvSpPr>
          <p:nvPr>
            <p:ph type="subTitle" idx="14"/>
          </p:nvPr>
        </p:nvSpPr>
        <p:spPr>
          <a:xfrm>
            <a:off x="6382624" y="3745361"/>
            <a:ext cx="2046000" cy="36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2"/>
              </a:buClr>
              <a:buSzPts val="2100"/>
              <a:buNone/>
              <a:defRPr sz="2100" b="1" i="0">
                <a:solidFill>
                  <a:schemeClr val="lt1"/>
                </a:solidFill>
                <a:latin typeface="Montserrat"/>
                <a:ea typeface="Montserrat"/>
                <a:cs typeface="Montserrat"/>
                <a:sym typeface="Montserrat"/>
              </a:defRPr>
            </a:lvl1pPr>
            <a:lvl2pPr lvl="1" algn="ctr" rtl="0">
              <a:spcBef>
                <a:spcPts val="0"/>
              </a:spcBef>
              <a:spcAft>
                <a:spcPts val="0"/>
              </a:spcAft>
              <a:buClr>
                <a:schemeClr val="accent2"/>
              </a:buClr>
              <a:buSzPts val="2100"/>
              <a:buNone/>
              <a:defRPr sz="2100">
                <a:solidFill>
                  <a:schemeClr val="accent2"/>
                </a:solidFill>
              </a:defRPr>
            </a:lvl2pPr>
            <a:lvl3pPr lvl="2" algn="ctr" rtl="0">
              <a:spcBef>
                <a:spcPts val="0"/>
              </a:spcBef>
              <a:spcAft>
                <a:spcPts val="0"/>
              </a:spcAft>
              <a:buClr>
                <a:schemeClr val="accent2"/>
              </a:buClr>
              <a:buSzPts val="2100"/>
              <a:buNone/>
              <a:defRPr sz="2100">
                <a:solidFill>
                  <a:schemeClr val="accent2"/>
                </a:solidFill>
              </a:defRPr>
            </a:lvl3pPr>
            <a:lvl4pPr lvl="3" algn="ctr" rtl="0">
              <a:spcBef>
                <a:spcPts val="0"/>
              </a:spcBef>
              <a:spcAft>
                <a:spcPts val="0"/>
              </a:spcAft>
              <a:buClr>
                <a:schemeClr val="accent2"/>
              </a:buClr>
              <a:buSzPts val="2100"/>
              <a:buNone/>
              <a:defRPr sz="2100">
                <a:solidFill>
                  <a:schemeClr val="accent2"/>
                </a:solidFill>
              </a:defRPr>
            </a:lvl4pPr>
            <a:lvl5pPr lvl="4" algn="ctr" rtl="0">
              <a:spcBef>
                <a:spcPts val="0"/>
              </a:spcBef>
              <a:spcAft>
                <a:spcPts val="0"/>
              </a:spcAft>
              <a:buClr>
                <a:schemeClr val="accent2"/>
              </a:buClr>
              <a:buSzPts val="2100"/>
              <a:buNone/>
              <a:defRPr sz="2100">
                <a:solidFill>
                  <a:schemeClr val="accent2"/>
                </a:solidFill>
              </a:defRPr>
            </a:lvl5pPr>
            <a:lvl6pPr lvl="5" algn="ctr" rtl="0">
              <a:spcBef>
                <a:spcPts val="0"/>
              </a:spcBef>
              <a:spcAft>
                <a:spcPts val="0"/>
              </a:spcAft>
              <a:buClr>
                <a:schemeClr val="accent2"/>
              </a:buClr>
              <a:buSzPts val="2100"/>
              <a:buNone/>
              <a:defRPr sz="2100">
                <a:solidFill>
                  <a:schemeClr val="accent2"/>
                </a:solidFill>
              </a:defRPr>
            </a:lvl6pPr>
            <a:lvl7pPr lvl="6" algn="ctr" rtl="0">
              <a:spcBef>
                <a:spcPts val="0"/>
              </a:spcBef>
              <a:spcAft>
                <a:spcPts val="0"/>
              </a:spcAft>
              <a:buClr>
                <a:schemeClr val="accent2"/>
              </a:buClr>
              <a:buSzPts val="2100"/>
              <a:buNone/>
              <a:defRPr sz="2100">
                <a:solidFill>
                  <a:schemeClr val="accent2"/>
                </a:solidFill>
              </a:defRPr>
            </a:lvl7pPr>
            <a:lvl8pPr lvl="7" algn="ctr" rtl="0">
              <a:spcBef>
                <a:spcPts val="0"/>
              </a:spcBef>
              <a:spcAft>
                <a:spcPts val="0"/>
              </a:spcAft>
              <a:buClr>
                <a:schemeClr val="accent2"/>
              </a:buClr>
              <a:buSzPts val="2100"/>
              <a:buNone/>
              <a:defRPr sz="2100">
                <a:solidFill>
                  <a:schemeClr val="accent2"/>
                </a:solidFill>
              </a:defRPr>
            </a:lvl8pPr>
            <a:lvl9pPr lvl="8" algn="ctr" rtl="0">
              <a:spcBef>
                <a:spcPts val="0"/>
              </a:spcBef>
              <a:spcAft>
                <a:spcPts val="0"/>
              </a:spcAft>
              <a:buClr>
                <a:schemeClr val="accent2"/>
              </a:buClr>
              <a:buSzPts val="2100"/>
              <a:buNone/>
              <a:defRPr sz="2100">
                <a:solidFill>
                  <a:schemeClr val="accent2"/>
                </a:solidFill>
              </a:defRPr>
            </a:lvl9pPr>
          </a:lstStyle>
          <a:p>
            <a:endParaRPr/>
          </a:p>
        </p:txBody>
      </p:sp>
      <p:sp>
        <p:nvSpPr>
          <p:cNvPr id="233" name="Google Shape;233;p29"/>
          <p:cNvSpPr txBox="1">
            <a:spLocks noGrp="1"/>
          </p:cNvSpPr>
          <p:nvPr>
            <p:ph type="subTitle" idx="15"/>
          </p:nvPr>
        </p:nvSpPr>
        <p:spPr>
          <a:xfrm>
            <a:off x="6382624" y="4066061"/>
            <a:ext cx="2046000" cy="54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i="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4" name="Google Shape;234;p29"/>
          <p:cNvSpPr/>
          <p:nvPr/>
        </p:nvSpPr>
        <p:spPr>
          <a:xfrm rot="-5400000" flipH="1">
            <a:off x="7346043" y="4830306"/>
            <a:ext cx="2776036" cy="610870"/>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p:nvPr/>
        </p:nvSpPr>
        <p:spPr>
          <a:xfrm rot="5400000" flipH="1">
            <a:off x="-980207" y="570894"/>
            <a:ext cx="2776036" cy="610870"/>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9"/>
          <p:cNvSpPr/>
          <p:nvPr/>
        </p:nvSpPr>
        <p:spPr>
          <a:xfrm flipH="1">
            <a:off x="110142" y="4650050"/>
            <a:ext cx="1129884" cy="267795"/>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9"/>
          <p:cNvSpPr/>
          <p:nvPr/>
        </p:nvSpPr>
        <p:spPr>
          <a:xfrm flipH="1">
            <a:off x="8472942" y="1115500"/>
            <a:ext cx="1129884" cy="267795"/>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Numbers and text">
  <p:cSld name="CUSTOM_15">
    <p:spTree>
      <p:nvGrpSpPr>
        <p:cNvPr id="1" name="Shape 238"/>
        <p:cNvGrpSpPr/>
        <p:nvPr/>
      </p:nvGrpSpPr>
      <p:grpSpPr>
        <a:xfrm>
          <a:off x="0" y="0"/>
          <a:ext cx="0" cy="0"/>
          <a:chOff x="0" y="0"/>
          <a:chExt cx="0" cy="0"/>
        </a:xfrm>
      </p:grpSpPr>
      <p:sp>
        <p:nvSpPr>
          <p:cNvPr id="239" name="Google Shape;239;p30"/>
          <p:cNvSpPr txBox="1">
            <a:spLocks noGrp="1"/>
          </p:cNvSpPr>
          <p:nvPr>
            <p:ph type="title" hasCustomPrompt="1"/>
          </p:nvPr>
        </p:nvSpPr>
        <p:spPr>
          <a:xfrm>
            <a:off x="1419056" y="633219"/>
            <a:ext cx="3290700" cy="64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000"/>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240" name="Google Shape;240;p30"/>
          <p:cNvSpPr txBox="1">
            <a:spLocks noGrp="1"/>
          </p:cNvSpPr>
          <p:nvPr>
            <p:ph type="subTitle" idx="1"/>
          </p:nvPr>
        </p:nvSpPr>
        <p:spPr>
          <a:xfrm>
            <a:off x="1194825" y="1355525"/>
            <a:ext cx="3739200" cy="3657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400"/>
              <a:buNone/>
              <a:defRPr i="0">
                <a:solidFill>
                  <a:schemeClr val="accent6"/>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241" name="Google Shape;241;p30"/>
          <p:cNvSpPr txBox="1">
            <a:spLocks noGrp="1"/>
          </p:cNvSpPr>
          <p:nvPr>
            <p:ph type="title" idx="2" hasCustomPrompt="1"/>
          </p:nvPr>
        </p:nvSpPr>
        <p:spPr>
          <a:xfrm>
            <a:off x="4433314" y="2080379"/>
            <a:ext cx="3290700" cy="64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000"/>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242" name="Google Shape;242;p30"/>
          <p:cNvSpPr txBox="1">
            <a:spLocks noGrp="1"/>
          </p:cNvSpPr>
          <p:nvPr>
            <p:ph type="subTitle" idx="3"/>
          </p:nvPr>
        </p:nvSpPr>
        <p:spPr>
          <a:xfrm>
            <a:off x="4208739" y="2801067"/>
            <a:ext cx="37398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i="0">
                <a:solidFill>
                  <a:schemeClr val="accent6"/>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43" name="Google Shape;243;p30"/>
          <p:cNvSpPr txBox="1">
            <a:spLocks noGrp="1"/>
          </p:cNvSpPr>
          <p:nvPr>
            <p:ph type="title" idx="4" hasCustomPrompt="1"/>
          </p:nvPr>
        </p:nvSpPr>
        <p:spPr>
          <a:xfrm>
            <a:off x="1419056" y="3527539"/>
            <a:ext cx="3290700" cy="64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000"/>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244" name="Google Shape;244;p30"/>
          <p:cNvSpPr txBox="1">
            <a:spLocks noGrp="1"/>
          </p:cNvSpPr>
          <p:nvPr>
            <p:ph type="subTitle" idx="5"/>
          </p:nvPr>
        </p:nvSpPr>
        <p:spPr>
          <a:xfrm>
            <a:off x="1194481" y="4246608"/>
            <a:ext cx="37398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i="0">
                <a:solidFill>
                  <a:schemeClr val="accent6"/>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45" name="Google Shape;245;p30"/>
          <p:cNvSpPr/>
          <p:nvPr/>
        </p:nvSpPr>
        <p:spPr>
          <a:xfrm rot="5400000">
            <a:off x="-1536506" y="4124913"/>
            <a:ext cx="5092981" cy="1120629"/>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0"/>
          <p:cNvSpPr/>
          <p:nvPr/>
        </p:nvSpPr>
        <p:spPr>
          <a:xfrm rot="-5400000">
            <a:off x="5591694" y="-1741712"/>
            <a:ext cx="5092981" cy="1120629"/>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0"/>
          <p:cNvSpPr/>
          <p:nvPr/>
        </p:nvSpPr>
        <p:spPr>
          <a:xfrm rot="-5400000" flipH="1">
            <a:off x="5591694" y="5764588"/>
            <a:ext cx="5092981" cy="1120629"/>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1">
  <p:cSld name="CUSTOM_22">
    <p:spTree>
      <p:nvGrpSpPr>
        <p:cNvPr id="1" name="Shape 248"/>
        <p:cNvGrpSpPr/>
        <p:nvPr/>
      </p:nvGrpSpPr>
      <p:grpSpPr>
        <a:xfrm>
          <a:off x="0" y="0"/>
          <a:ext cx="0" cy="0"/>
          <a:chOff x="0" y="0"/>
          <a:chExt cx="0" cy="0"/>
        </a:xfrm>
      </p:grpSpPr>
      <p:sp>
        <p:nvSpPr>
          <p:cNvPr id="249" name="Google Shape;249;p31"/>
          <p:cNvSpPr txBox="1">
            <a:spLocks noGrp="1"/>
          </p:cNvSpPr>
          <p:nvPr>
            <p:ph type="title" hasCustomPrompt="1"/>
          </p:nvPr>
        </p:nvSpPr>
        <p:spPr>
          <a:xfrm>
            <a:off x="2587204" y="1597173"/>
            <a:ext cx="12747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3000" b="0">
                <a:solidFill>
                  <a:schemeClr val="dk2"/>
                </a:solidFill>
                <a:latin typeface="Montserrat ExtraBold"/>
                <a:ea typeface="Montserrat ExtraBold"/>
                <a:cs typeface="Montserrat ExtraBold"/>
                <a:sym typeface="Montserrat ExtraBold"/>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250" name="Google Shape;250;p31"/>
          <p:cNvSpPr txBox="1">
            <a:spLocks noGrp="1"/>
          </p:cNvSpPr>
          <p:nvPr>
            <p:ph type="subTitle" idx="1"/>
          </p:nvPr>
        </p:nvSpPr>
        <p:spPr>
          <a:xfrm>
            <a:off x="3861907" y="1973790"/>
            <a:ext cx="3858000" cy="42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i="0">
                <a:latin typeface="Nunito"/>
                <a:ea typeface="Nunito"/>
                <a:cs typeface="Nunito"/>
                <a:sym typeface="Nunit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1" name="Google Shape;251;p31"/>
          <p:cNvSpPr txBox="1">
            <a:spLocks noGrp="1"/>
          </p:cNvSpPr>
          <p:nvPr>
            <p:ph type="title" idx="2"/>
          </p:nvPr>
        </p:nvSpPr>
        <p:spPr>
          <a:xfrm>
            <a:off x="713250" y="539496"/>
            <a:ext cx="771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252" name="Google Shape;252;p31"/>
          <p:cNvSpPr txBox="1">
            <a:spLocks noGrp="1"/>
          </p:cNvSpPr>
          <p:nvPr>
            <p:ph type="title" idx="3" hasCustomPrompt="1"/>
          </p:nvPr>
        </p:nvSpPr>
        <p:spPr>
          <a:xfrm>
            <a:off x="2587204" y="2709997"/>
            <a:ext cx="12747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3000" b="0">
                <a:solidFill>
                  <a:schemeClr val="dk2"/>
                </a:solidFill>
                <a:latin typeface="Montserrat ExtraBold"/>
                <a:ea typeface="Montserrat ExtraBold"/>
                <a:cs typeface="Montserrat ExtraBold"/>
                <a:sym typeface="Montserrat ExtraBold"/>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253" name="Google Shape;253;p31"/>
          <p:cNvSpPr txBox="1">
            <a:spLocks noGrp="1"/>
          </p:cNvSpPr>
          <p:nvPr>
            <p:ph type="subTitle" idx="4"/>
          </p:nvPr>
        </p:nvSpPr>
        <p:spPr>
          <a:xfrm>
            <a:off x="3861907" y="3086613"/>
            <a:ext cx="3858000" cy="42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i="0">
                <a:latin typeface="Nunito"/>
                <a:ea typeface="Nunito"/>
                <a:cs typeface="Nunito"/>
                <a:sym typeface="Nunit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4" name="Google Shape;254;p31"/>
          <p:cNvSpPr txBox="1">
            <a:spLocks noGrp="1"/>
          </p:cNvSpPr>
          <p:nvPr>
            <p:ph type="title" idx="5" hasCustomPrompt="1"/>
          </p:nvPr>
        </p:nvSpPr>
        <p:spPr>
          <a:xfrm>
            <a:off x="2587204" y="3822822"/>
            <a:ext cx="12747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3000" b="0">
                <a:solidFill>
                  <a:schemeClr val="dk2"/>
                </a:solidFill>
                <a:latin typeface="Montserrat ExtraBold"/>
                <a:ea typeface="Montserrat ExtraBold"/>
                <a:cs typeface="Montserrat ExtraBold"/>
                <a:sym typeface="Montserrat ExtraBold"/>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255" name="Google Shape;255;p31"/>
          <p:cNvSpPr txBox="1">
            <a:spLocks noGrp="1"/>
          </p:cNvSpPr>
          <p:nvPr>
            <p:ph type="subTitle" idx="6"/>
          </p:nvPr>
        </p:nvSpPr>
        <p:spPr>
          <a:xfrm>
            <a:off x="3861907" y="4199435"/>
            <a:ext cx="3858000" cy="42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i="0">
                <a:latin typeface="Nunito"/>
                <a:ea typeface="Nunito"/>
                <a:cs typeface="Nunito"/>
                <a:sym typeface="Nunit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6" name="Google Shape;256;p31"/>
          <p:cNvSpPr txBox="1">
            <a:spLocks noGrp="1"/>
          </p:cNvSpPr>
          <p:nvPr>
            <p:ph type="subTitle" idx="7"/>
          </p:nvPr>
        </p:nvSpPr>
        <p:spPr>
          <a:xfrm>
            <a:off x="3861939" y="1597173"/>
            <a:ext cx="3858000" cy="4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100" b="1" i="0">
                <a:solidFill>
                  <a:schemeClr val="lt1"/>
                </a:solidFill>
                <a:latin typeface="Montserrat"/>
                <a:ea typeface="Montserrat"/>
                <a:cs typeface="Montserrat"/>
                <a:sym typeface="Montserrat"/>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7" name="Google Shape;257;p31"/>
          <p:cNvSpPr txBox="1">
            <a:spLocks noGrp="1"/>
          </p:cNvSpPr>
          <p:nvPr>
            <p:ph type="subTitle" idx="8"/>
          </p:nvPr>
        </p:nvSpPr>
        <p:spPr>
          <a:xfrm>
            <a:off x="3861939" y="2709997"/>
            <a:ext cx="3858000" cy="4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100" b="1" i="0">
                <a:solidFill>
                  <a:schemeClr val="lt1"/>
                </a:solidFill>
                <a:latin typeface="Montserrat"/>
                <a:ea typeface="Montserrat"/>
                <a:cs typeface="Montserrat"/>
                <a:sym typeface="Montserrat"/>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8" name="Google Shape;258;p31"/>
          <p:cNvSpPr txBox="1">
            <a:spLocks noGrp="1"/>
          </p:cNvSpPr>
          <p:nvPr>
            <p:ph type="subTitle" idx="9"/>
          </p:nvPr>
        </p:nvSpPr>
        <p:spPr>
          <a:xfrm>
            <a:off x="3861939" y="3822822"/>
            <a:ext cx="3858000" cy="4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100" b="1" i="0">
                <a:solidFill>
                  <a:schemeClr val="lt1"/>
                </a:solidFill>
                <a:latin typeface="Montserrat"/>
                <a:ea typeface="Montserrat"/>
                <a:cs typeface="Montserrat"/>
                <a:sym typeface="Montserrat"/>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9" name="Google Shape;259;p31"/>
          <p:cNvSpPr/>
          <p:nvPr/>
        </p:nvSpPr>
        <p:spPr>
          <a:xfrm rot="-5400000" flipH="1">
            <a:off x="6930709" y="4054491"/>
            <a:ext cx="3228757" cy="710463"/>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1"/>
          <p:cNvSpPr/>
          <p:nvPr/>
        </p:nvSpPr>
        <p:spPr>
          <a:xfrm rot="5400000" flipH="1">
            <a:off x="-1015466" y="1117004"/>
            <a:ext cx="3228757" cy="710463"/>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1"/>
          <p:cNvSpPr/>
          <p:nvPr/>
        </p:nvSpPr>
        <p:spPr>
          <a:xfrm>
            <a:off x="7442709" y="4409226"/>
            <a:ext cx="1759594" cy="416996"/>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1"/>
          <p:cNvSpPr/>
          <p:nvPr/>
        </p:nvSpPr>
        <p:spPr>
          <a:xfrm>
            <a:off x="-251123" y="4138763"/>
            <a:ext cx="1337034" cy="316864"/>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2"/>
        <p:cNvGrpSpPr/>
        <p:nvPr/>
      </p:nvGrpSpPr>
      <p:grpSpPr>
        <a:xfrm>
          <a:off x="0" y="0"/>
          <a:ext cx="0" cy="0"/>
          <a:chOff x="0" y="0"/>
          <a:chExt cx="0" cy="0"/>
        </a:xfrm>
      </p:grpSpPr>
      <p:sp>
        <p:nvSpPr>
          <p:cNvPr id="53" name="Google Shape;53;p5"/>
          <p:cNvSpPr txBox="1">
            <a:spLocks noGrp="1"/>
          </p:cNvSpPr>
          <p:nvPr>
            <p:ph type="ctrTitle"/>
          </p:nvPr>
        </p:nvSpPr>
        <p:spPr>
          <a:xfrm>
            <a:off x="1275300" y="829149"/>
            <a:ext cx="6593400" cy="1774200"/>
          </a:xfrm>
          <a:prstGeom prst="rect">
            <a:avLst/>
          </a:prstGeom>
        </p:spPr>
        <p:txBody>
          <a:bodyPr spcFirstLastPara="1" wrap="square" lIns="91425" tIns="91425" rIns="91425" bIns="91425" anchor="ctr" anchorCtr="0">
            <a:noAutofit/>
          </a:bodyPr>
          <a:lstStyle>
            <a:lvl1pPr lvl="0" algn="ctr">
              <a:spcBef>
                <a:spcPts val="0"/>
              </a:spcBef>
              <a:spcAft>
                <a:spcPts val="0"/>
              </a:spcAft>
              <a:buSzPts val="6200"/>
              <a:buNone/>
              <a:defRPr sz="4600" b="1"/>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54" name="Google Shape;54;p5"/>
          <p:cNvSpPr txBox="1">
            <a:spLocks noGrp="1"/>
          </p:cNvSpPr>
          <p:nvPr>
            <p:ph type="subTitle" idx="1"/>
          </p:nvPr>
        </p:nvSpPr>
        <p:spPr>
          <a:xfrm>
            <a:off x="2480100" y="2759713"/>
            <a:ext cx="4183800" cy="296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sz="1600" i="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ext">
  <p:cSld name="CUSTOM_20_1">
    <p:spTree>
      <p:nvGrpSpPr>
        <p:cNvPr id="1" name="Shape 263"/>
        <p:cNvGrpSpPr/>
        <p:nvPr/>
      </p:nvGrpSpPr>
      <p:grpSpPr>
        <a:xfrm>
          <a:off x="0" y="0"/>
          <a:ext cx="0" cy="0"/>
          <a:chOff x="0" y="0"/>
          <a:chExt cx="0" cy="0"/>
        </a:xfrm>
      </p:grpSpPr>
      <p:sp>
        <p:nvSpPr>
          <p:cNvPr id="264" name="Google Shape;264;p32"/>
          <p:cNvSpPr txBox="1">
            <a:spLocks noGrp="1"/>
          </p:cNvSpPr>
          <p:nvPr>
            <p:ph type="title"/>
          </p:nvPr>
        </p:nvSpPr>
        <p:spPr>
          <a:xfrm>
            <a:off x="713225" y="539500"/>
            <a:ext cx="7717500" cy="5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3200"/>
              <a:buNone/>
              <a:defRPr b="1">
                <a:latin typeface="Montserrat"/>
                <a:ea typeface="Montserrat"/>
                <a:cs typeface="Montserrat"/>
                <a:sym typeface="Montserrat"/>
              </a:defRPr>
            </a:lvl1pPr>
            <a:lvl2pPr lvl="1" rtl="0">
              <a:lnSpc>
                <a:spcPct val="100000"/>
              </a:lnSpc>
              <a:spcBef>
                <a:spcPts val="0"/>
              </a:spcBef>
              <a:spcAft>
                <a:spcPts val="0"/>
              </a:spcAft>
              <a:buClr>
                <a:schemeClr val="lt2"/>
              </a:buClr>
              <a:buSzPts val="2800"/>
              <a:buNone/>
              <a:defRPr>
                <a:solidFill>
                  <a:schemeClr val="lt2"/>
                </a:solidFill>
              </a:defRPr>
            </a:lvl2pPr>
            <a:lvl3pPr lvl="2" rtl="0">
              <a:lnSpc>
                <a:spcPct val="100000"/>
              </a:lnSpc>
              <a:spcBef>
                <a:spcPts val="0"/>
              </a:spcBef>
              <a:spcAft>
                <a:spcPts val="0"/>
              </a:spcAft>
              <a:buClr>
                <a:schemeClr val="lt2"/>
              </a:buClr>
              <a:buSzPts val="2800"/>
              <a:buNone/>
              <a:defRPr>
                <a:solidFill>
                  <a:schemeClr val="lt2"/>
                </a:solidFill>
              </a:defRPr>
            </a:lvl3pPr>
            <a:lvl4pPr lvl="3" rtl="0">
              <a:lnSpc>
                <a:spcPct val="100000"/>
              </a:lnSpc>
              <a:spcBef>
                <a:spcPts val="0"/>
              </a:spcBef>
              <a:spcAft>
                <a:spcPts val="0"/>
              </a:spcAft>
              <a:buClr>
                <a:schemeClr val="lt2"/>
              </a:buClr>
              <a:buSzPts val="2800"/>
              <a:buNone/>
              <a:defRPr>
                <a:solidFill>
                  <a:schemeClr val="lt2"/>
                </a:solidFill>
              </a:defRPr>
            </a:lvl4pPr>
            <a:lvl5pPr lvl="4" rtl="0">
              <a:lnSpc>
                <a:spcPct val="100000"/>
              </a:lnSpc>
              <a:spcBef>
                <a:spcPts val="0"/>
              </a:spcBef>
              <a:spcAft>
                <a:spcPts val="0"/>
              </a:spcAft>
              <a:buClr>
                <a:schemeClr val="lt2"/>
              </a:buClr>
              <a:buSzPts val="2800"/>
              <a:buNone/>
              <a:defRPr>
                <a:solidFill>
                  <a:schemeClr val="lt2"/>
                </a:solidFill>
              </a:defRPr>
            </a:lvl5pPr>
            <a:lvl6pPr lvl="5" rtl="0">
              <a:lnSpc>
                <a:spcPct val="100000"/>
              </a:lnSpc>
              <a:spcBef>
                <a:spcPts val="0"/>
              </a:spcBef>
              <a:spcAft>
                <a:spcPts val="0"/>
              </a:spcAft>
              <a:buClr>
                <a:schemeClr val="lt2"/>
              </a:buClr>
              <a:buSzPts val="2800"/>
              <a:buNone/>
              <a:defRPr>
                <a:solidFill>
                  <a:schemeClr val="lt2"/>
                </a:solidFill>
              </a:defRPr>
            </a:lvl6pPr>
            <a:lvl7pPr lvl="6" rtl="0">
              <a:lnSpc>
                <a:spcPct val="100000"/>
              </a:lnSpc>
              <a:spcBef>
                <a:spcPts val="0"/>
              </a:spcBef>
              <a:spcAft>
                <a:spcPts val="0"/>
              </a:spcAft>
              <a:buClr>
                <a:schemeClr val="lt2"/>
              </a:buClr>
              <a:buSzPts val="2800"/>
              <a:buNone/>
              <a:defRPr>
                <a:solidFill>
                  <a:schemeClr val="lt2"/>
                </a:solidFill>
              </a:defRPr>
            </a:lvl7pPr>
            <a:lvl8pPr lvl="7" rtl="0">
              <a:lnSpc>
                <a:spcPct val="100000"/>
              </a:lnSpc>
              <a:spcBef>
                <a:spcPts val="0"/>
              </a:spcBef>
              <a:spcAft>
                <a:spcPts val="0"/>
              </a:spcAft>
              <a:buClr>
                <a:schemeClr val="lt2"/>
              </a:buClr>
              <a:buSzPts val="2800"/>
              <a:buNone/>
              <a:defRPr>
                <a:solidFill>
                  <a:schemeClr val="lt2"/>
                </a:solidFill>
              </a:defRPr>
            </a:lvl8pPr>
            <a:lvl9pPr lvl="8" rtl="0">
              <a:lnSpc>
                <a:spcPct val="100000"/>
              </a:lnSpc>
              <a:spcBef>
                <a:spcPts val="0"/>
              </a:spcBef>
              <a:spcAft>
                <a:spcPts val="0"/>
              </a:spcAft>
              <a:buClr>
                <a:schemeClr val="lt2"/>
              </a:buClr>
              <a:buSzPts val="2800"/>
              <a:buNone/>
              <a:defRPr>
                <a:solidFill>
                  <a:schemeClr val="lt2"/>
                </a:solidFill>
              </a:defRPr>
            </a:lvl9pPr>
          </a:lstStyle>
          <a:p>
            <a:endParaRPr/>
          </a:p>
        </p:txBody>
      </p:sp>
      <p:sp>
        <p:nvSpPr>
          <p:cNvPr id="265" name="Google Shape;265;p32"/>
          <p:cNvSpPr txBox="1">
            <a:spLocks noGrp="1"/>
          </p:cNvSpPr>
          <p:nvPr>
            <p:ph type="body" idx="1"/>
          </p:nvPr>
        </p:nvSpPr>
        <p:spPr>
          <a:xfrm>
            <a:off x="706375" y="1188650"/>
            <a:ext cx="7717500" cy="2294700"/>
          </a:xfrm>
          <a:prstGeom prst="rect">
            <a:avLst/>
          </a:prstGeom>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i="0"/>
            </a:lvl1pPr>
            <a:lvl2pPr marL="914400" lvl="1" indent="-317500" rtl="0">
              <a:lnSpc>
                <a:spcPct val="100000"/>
              </a:lnSpc>
              <a:spcBef>
                <a:spcPts val="0"/>
              </a:spcBef>
              <a:spcAft>
                <a:spcPts val="0"/>
              </a:spcAft>
              <a:buSzPts val="1400"/>
              <a:buChar char="○"/>
              <a:defRPr sz="1200"/>
            </a:lvl2pPr>
            <a:lvl3pPr marL="1371600" lvl="2" indent="-317500" rtl="0">
              <a:lnSpc>
                <a:spcPct val="100000"/>
              </a:lnSpc>
              <a:spcBef>
                <a:spcPts val="0"/>
              </a:spcBef>
              <a:spcAft>
                <a:spcPts val="0"/>
              </a:spcAft>
              <a:buSzPts val="1400"/>
              <a:buChar char="■"/>
              <a:defRPr sz="1200"/>
            </a:lvl3pPr>
            <a:lvl4pPr marL="1828800" lvl="3" indent="-317500" rtl="0">
              <a:lnSpc>
                <a:spcPct val="100000"/>
              </a:lnSpc>
              <a:spcBef>
                <a:spcPts val="0"/>
              </a:spcBef>
              <a:spcAft>
                <a:spcPts val="0"/>
              </a:spcAft>
              <a:buSzPts val="1400"/>
              <a:buChar char="●"/>
              <a:defRPr sz="1200"/>
            </a:lvl4pPr>
            <a:lvl5pPr marL="2286000" lvl="4" indent="-317500" rtl="0">
              <a:lnSpc>
                <a:spcPct val="100000"/>
              </a:lnSpc>
              <a:spcBef>
                <a:spcPts val="0"/>
              </a:spcBef>
              <a:spcAft>
                <a:spcPts val="0"/>
              </a:spcAft>
              <a:buSzPts val="1400"/>
              <a:buChar char="○"/>
              <a:defRPr sz="1200"/>
            </a:lvl5pPr>
            <a:lvl6pPr marL="2743200" lvl="5" indent="-317500" rtl="0">
              <a:lnSpc>
                <a:spcPct val="100000"/>
              </a:lnSpc>
              <a:spcBef>
                <a:spcPts val="0"/>
              </a:spcBef>
              <a:spcAft>
                <a:spcPts val="0"/>
              </a:spcAft>
              <a:buSzPts val="1400"/>
              <a:buChar char="■"/>
              <a:defRPr sz="1200"/>
            </a:lvl6pPr>
            <a:lvl7pPr marL="3200400" lvl="6" indent="-317500" rtl="0">
              <a:lnSpc>
                <a:spcPct val="100000"/>
              </a:lnSpc>
              <a:spcBef>
                <a:spcPts val="0"/>
              </a:spcBef>
              <a:spcAft>
                <a:spcPts val="0"/>
              </a:spcAft>
              <a:buSzPts val="1400"/>
              <a:buChar char="●"/>
              <a:defRPr sz="1200"/>
            </a:lvl7pPr>
            <a:lvl8pPr marL="3657600" lvl="7" indent="-317500" rtl="0">
              <a:lnSpc>
                <a:spcPct val="100000"/>
              </a:lnSpc>
              <a:spcBef>
                <a:spcPts val="0"/>
              </a:spcBef>
              <a:spcAft>
                <a:spcPts val="0"/>
              </a:spcAft>
              <a:buSzPts val="1400"/>
              <a:buChar char="○"/>
              <a:defRPr sz="1200"/>
            </a:lvl8pPr>
            <a:lvl9pPr marL="4114800" lvl="8" indent="-317500" rtl="0">
              <a:lnSpc>
                <a:spcPct val="100000"/>
              </a:lnSpc>
              <a:spcBef>
                <a:spcPts val="0"/>
              </a:spcBef>
              <a:spcAft>
                <a:spcPts val="0"/>
              </a:spcAft>
              <a:buSzPts val="1400"/>
              <a:buChar char="■"/>
              <a:defRPr sz="1200"/>
            </a:lvl9pPr>
          </a:lstStyle>
          <a:p>
            <a:endParaRPr/>
          </a:p>
        </p:txBody>
      </p:sp>
      <p:sp>
        <p:nvSpPr>
          <p:cNvPr id="266" name="Google Shape;266;p32"/>
          <p:cNvSpPr/>
          <p:nvPr/>
        </p:nvSpPr>
        <p:spPr>
          <a:xfrm rot="10800000">
            <a:off x="-329513" y="85320"/>
            <a:ext cx="1731539" cy="381027"/>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2"/>
          <p:cNvSpPr/>
          <p:nvPr/>
        </p:nvSpPr>
        <p:spPr>
          <a:xfrm>
            <a:off x="7811501" y="4720453"/>
            <a:ext cx="1662012" cy="365699"/>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2"/>
          <p:cNvSpPr/>
          <p:nvPr/>
        </p:nvSpPr>
        <p:spPr>
          <a:xfrm flipH="1">
            <a:off x="116069" y="4728025"/>
            <a:ext cx="1059228" cy="250998"/>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2"/>
          <p:cNvSpPr/>
          <p:nvPr/>
        </p:nvSpPr>
        <p:spPr>
          <a:xfrm flipH="1">
            <a:off x="7988319" y="115325"/>
            <a:ext cx="1059228" cy="250998"/>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1">
  <p:cSld name="CUSTOM_20_1_1">
    <p:spTree>
      <p:nvGrpSpPr>
        <p:cNvPr id="1" name="Shape 270"/>
        <p:cNvGrpSpPr/>
        <p:nvPr/>
      </p:nvGrpSpPr>
      <p:grpSpPr>
        <a:xfrm>
          <a:off x="0" y="0"/>
          <a:ext cx="0" cy="0"/>
          <a:chOff x="0" y="0"/>
          <a:chExt cx="0" cy="0"/>
        </a:xfrm>
      </p:grpSpPr>
      <p:grpSp>
        <p:nvGrpSpPr>
          <p:cNvPr id="271" name="Google Shape;271;p33"/>
          <p:cNvGrpSpPr/>
          <p:nvPr/>
        </p:nvGrpSpPr>
        <p:grpSpPr>
          <a:xfrm rot="-5400000" flipH="1">
            <a:off x="579397" y="2178120"/>
            <a:ext cx="1879068" cy="4052440"/>
            <a:chOff x="7681603" y="-387311"/>
            <a:chExt cx="1692396" cy="3649861"/>
          </a:xfrm>
        </p:grpSpPr>
        <p:sp>
          <p:nvSpPr>
            <p:cNvPr id="272" name="Google Shape;272;p33"/>
            <p:cNvSpPr/>
            <p:nvPr/>
          </p:nvSpPr>
          <p:spPr>
            <a:xfrm rot="-5400000">
              <a:off x="6702662" y="591631"/>
              <a:ext cx="3649861" cy="1691979"/>
            </a:xfrm>
            <a:custGeom>
              <a:avLst/>
              <a:gdLst/>
              <a:ahLst/>
              <a:cxnLst/>
              <a:rect l="l" t="t" r="r" b="b"/>
              <a:pathLst>
                <a:path w="92081" h="40314" extrusionOk="0">
                  <a:moveTo>
                    <a:pt x="52634" y="0"/>
                  </a:moveTo>
                  <a:cubicBezTo>
                    <a:pt x="52308" y="0"/>
                    <a:pt x="51980" y="13"/>
                    <a:pt x="51651" y="40"/>
                  </a:cubicBezTo>
                  <a:cubicBezTo>
                    <a:pt x="47192" y="409"/>
                    <a:pt x="43414" y="3356"/>
                    <a:pt x="40047" y="6305"/>
                  </a:cubicBezTo>
                  <a:cubicBezTo>
                    <a:pt x="36680" y="9252"/>
                    <a:pt x="33221" y="12438"/>
                    <a:pt x="28869" y="13475"/>
                  </a:cubicBezTo>
                  <a:cubicBezTo>
                    <a:pt x="25617" y="14250"/>
                    <a:pt x="22193" y="13734"/>
                    <a:pt x="18884" y="14199"/>
                  </a:cubicBezTo>
                  <a:cubicBezTo>
                    <a:pt x="13402" y="14969"/>
                    <a:pt x="0" y="24616"/>
                    <a:pt x="6085" y="40112"/>
                  </a:cubicBezTo>
                  <a:lnTo>
                    <a:pt x="81132" y="40282"/>
                  </a:lnTo>
                  <a:cubicBezTo>
                    <a:pt x="81361" y="40303"/>
                    <a:pt x="81583" y="40314"/>
                    <a:pt x="81800" y="40314"/>
                  </a:cubicBezTo>
                  <a:cubicBezTo>
                    <a:pt x="92080" y="40314"/>
                    <a:pt x="89563" y="16777"/>
                    <a:pt x="87839" y="12668"/>
                  </a:cubicBezTo>
                  <a:cubicBezTo>
                    <a:pt x="86081" y="8473"/>
                    <a:pt x="82744" y="4685"/>
                    <a:pt x="78338" y="3554"/>
                  </a:cubicBezTo>
                  <a:cubicBezTo>
                    <a:pt x="77072" y="3230"/>
                    <a:pt x="75782" y="3133"/>
                    <a:pt x="74479" y="3133"/>
                  </a:cubicBezTo>
                  <a:cubicBezTo>
                    <a:pt x="72576" y="3133"/>
                    <a:pt x="70646" y="3339"/>
                    <a:pt x="68733" y="3339"/>
                  </a:cubicBezTo>
                  <a:cubicBezTo>
                    <a:pt x="68051" y="3339"/>
                    <a:pt x="67371" y="3313"/>
                    <a:pt x="66695" y="3242"/>
                  </a:cubicBezTo>
                  <a:cubicBezTo>
                    <a:pt x="61897" y="2739"/>
                    <a:pt x="57402" y="0"/>
                    <a:pt x="526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3"/>
            <p:cNvSpPr/>
            <p:nvPr/>
          </p:nvSpPr>
          <p:spPr>
            <a:xfrm rot="-5400000">
              <a:off x="7073410" y="636375"/>
              <a:ext cx="3189669" cy="1411509"/>
            </a:xfrm>
            <a:custGeom>
              <a:avLst/>
              <a:gdLst/>
              <a:ahLst/>
              <a:cxnLst/>
              <a:rect l="l" t="t" r="r" b="b"/>
              <a:pathLst>
                <a:path w="80471" h="32195" extrusionOk="0">
                  <a:moveTo>
                    <a:pt x="47487" y="1"/>
                  </a:moveTo>
                  <a:cubicBezTo>
                    <a:pt x="43320" y="1"/>
                    <a:pt x="39414" y="2827"/>
                    <a:pt x="36193" y="5678"/>
                  </a:cubicBezTo>
                  <a:cubicBezTo>
                    <a:pt x="32550" y="8904"/>
                    <a:pt x="28659" y="12549"/>
                    <a:pt x="23801" y="12820"/>
                  </a:cubicBezTo>
                  <a:cubicBezTo>
                    <a:pt x="23603" y="12831"/>
                    <a:pt x="23405" y="12837"/>
                    <a:pt x="23208" y="12837"/>
                  </a:cubicBezTo>
                  <a:cubicBezTo>
                    <a:pt x="20202" y="12837"/>
                    <a:pt x="17266" y="11633"/>
                    <a:pt x="14247" y="11611"/>
                  </a:cubicBezTo>
                  <a:cubicBezTo>
                    <a:pt x="14221" y="11610"/>
                    <a:pt x="14196" y="11610"/>
                    <a:pt x="14170" y="11610"/>
                  </a:cubicBezTo>
                  <a:cubicBezTo>
                    <a:pt x="9546" y="11610"/>
                    <a:pt x="5189" y="14522"/>
                    <a:pt x="2843" y="18510"/>
                  </a:cubicBezTo>
                  <a:cubicBezTo>
                    <a:pt x="483" y="22521"/>
                    <a:pt x="1" y="27451"/>
                    <a:pt x="847" y="32025"/>
                  </a:cubicBezTo>
                  <a:lnTo>
                    <a:pt x="75894" y="32195"/>
                  </a:lnTo>
                  <a:cubicBezTo>
                    <a:pt x="80471" y="29741"/>
                    <a:pt x="79104" y="20847"/>
                    <a:pt x="78484" y="15147"/>
                  </a:cubicBezTo>
                  <a:cubicBezTo>
                    <a:pt x="77863" y="9446"/>
                    <a:pt x="74407" y="3185"/>
                    <a:pt x="68697" y="2665"/>
                  </a:cubicBezTo>
                  <a:cubicBezTo>
                    <a:pt x="68430" y="2640"/>
                    <a:pt x="68164" y="2629"/>
                    <a:pt x="67898" y="2629"/>
                  </a:cubicBezTo>
                  <a:cubicBezTo>
                    <a:pt x="65148" y="2629"/>
                    <a:pt x="62428" y="3814"/>
                    <a:pt x="59686" y="3814"/>
                  </a:cubicBezTo>
                  <a:cubicBezTo>
                    <a:pt x="59345" y="3814"/>
                    <a:pt x="59004" y="3796"/>
                    <a:pt x="58663" y="3754"/>
                  </a:cubicBezTo>
                  <a:cubicBezTo>
                    <a:pt x="55277" y="3347"/>
                    <a:pt x="52491" y="781"/>
                    <a:pt x="49140" y="153"/>
                  </a:cubicBezTo>
                  <a:cubicBezTo>
                    <a:pt x="48585" y="49"/>
                    <a:pt x="48034" y="1"/>
                    <a:pt x="47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274;p33"/>
          <p:cNvGrpSpPr/>
          <p:nvPr/>
        </p:nvGrpSpPr>
        <p:grpSpPr>
          <a:xfrm rot="5400000" flipH="1">
            <a:off x="6985740" y="-978723"/>
            <a:ext cx="1692396" cy="3649861"/>
            <a:chOff x="7681603" y="-387311"/>
            <a:chExt cx="1692396" cy="3649861"/>
          </a:xfrm>
        </p:grpSpPr>
        <p:sp>
          <p:nvSpPr>
            <p:cNvPr id="275" name="Google Shape;275;p33"/>
            <p:cNvSpPr/>
            <p:nvPr/>
          </p:nvSpPr>
          <p:spPr>
            <a:xfrm rot="-5400000">
              <a:off x="6702662" y="591631"/>
              <a:ext cx="3649861" cy="1691979"/>
            </a:xfrm>
            <a:custGeom>
              <a:avLst/>
              <a:gdLst/>
              <a:ahLst/>
              <a:cxnLst/>
              <a:rect l="l" t="t" r="r" b="b"/>
              <a:pathLst>
                <a:path w="92081" h="40314" extrusionOk="0">
                  <a:moveTo>
                    <a:pt x="52634" y="0"/>
                  </a:moveTo>
                  <a:cubicBezTo>
                    <a:pt x="52308" y="0"/>
                    <a:pt x="51980" y="13"/>
                    <a:pt x="51651" y="40"/>
                  </a:cubicBezTo>
                  <a:cubicBezTo>
                    <a:pt x="47192" y="409"/>
                    <a:pt x="43414" y="3356"/>
                    <a:pt x="40047" y="6305"/>
                  </a:cubicBezTo>
                  <a:cubicBezTo>
                    <a:pt x="36680" y="9252"/>
                    <a:pt x="33221" y="12438"/>
                    <a:pt x="28869" y="13475"/>
                  </a:cubicBezTo>
                  <a:cubicBezTo>
                    <a:pt x="25617" y="14250"/>
                    <a:pt x="22193" y="13734"/>
                    <a:pt x="18884" y="14199"/>
                  </a:cubicBezTo>
                  <a:cubicBezTo>
                    <a:pt x="13402" y="14969"/>
                    <a:pt x="0" y="24616"/>
                    <a:pt x="6085" y="40112"/>
                  </a:cubicBezTo>
                  <a:lnTo>
                    <a:pt x="81132" y="40282"/>
                  </a:lnTo>
                  <a:cubicBezTo>
                    <a:pt x="81361" y="40303"/>
                    <a:pt x="81583" y="40314"/>
                    <a:pt x="81800" y="40314"/>
                  </a:cubicBezTo>
                  <a:cubicBezTo>
                    <a:pt x="92080" y="40314"/>
                    <a:pt x="89563" y="16777"/>
                    <a:pt x="87839" y="12668"/>
                  </a:cubicBezTo>
                  <a:cubicBezTo>
                    <a:pt x="86081" y="8473"/>
                    <a:pt x="82744" y="4685"/>
                    <a:pt x="78338" y="3554"/>
                  </a:cubicBezTo>
                  <a:cubicBezTo>
                    <a:pt x="77072" y="3230"/>
                    <a:pt x="75782" y="3133"/>
                    <a:pt x="74479" y="3133"/>
                  </a:cubicBezTo>
                  <a:cubicBezTo>
                    <a:pt x="72576" y="3133"/>
                    <a:pt x="70646" y="3339"/>
                    <a:pt x="68733" y="3339"/>
                  </a:cubicBezTo>
                  <a:cubicBezTo>
                    <a:pt x="68051" y="3339"/>
                    <a:pt x="67371" y="3313"/>
                    <a:pt x="66695" y="3242"/>
                  </a:cubicBezTo>
                  <a:cubicBezTo>
                    <a:pt x="61897" y="2739"/>
                    <a:pt x="57402" y="0"/>
                    <a:pt x="526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3"/>
            <p:cNvSpPr/>
            <p:nvPr/>
          </p:nvSpPr>
          <p:spPr>
            <a:xfrm rot="-5400000">
              <a:off x="7073410" y="636375"/>
              <a:ext cx="3189669" cy="1411509"/>
            </a:xfrm>
            <a:custGeom>
              <a:avLst/>
              <a:gdLst/>
              <a:ahLst/>
              <a:cxnLst/>
              <a:rect l="l" t="t" r="r" b="b"/>
              <a:pathLst>
                <a:path w="80471" h="32195" extrusionOk="0">
                  <a:moveTo>
                    <a:pt x="47487" y="1"/>
                  </a:moveTo>
                  <a:cubicBezTo>
                    <a:pt x="43320" y="1"/>
                    <a:pt x="39414" y="2827"/>
                    <a:pt x="36193" y="5678"/>
                  </a:cubicBezTo>
                  <a:cubicBezTo>
                    <a:pt x="32550" y="8904"/>
                    <a:pt x="28659" y="12549"/>
                    <a:pt x="23801" y="12820"/>
                  </a:cubicBezTo>
                  <a:cubicBezTo>
                    <a:pt x="23603" y="12831"/>
                    <a:pt x="23405" y="12837"/>
                    <a:pt x="23208" y="12837"/>
                  </a:cubicBezTo>
                  <a:cubicBezTo>
                    <a:pt x="20202" y="12837"/>
                    <a:pt x="17266" y="11633"/>
                    <a:pt x="14247" y="11611"/>
                  </a:cubicBezTo>
                  <a:cubicBezTo>
                    <a:pt x="14221" y="11610"/>
                    <a:pt x="14196" y="11610"/>
                    <a:pt x="14170" y="11610"/>
                  </a:cubicBezTo>
                  <a:cubicBezTo>
                    <a:pt x="9546" y="11610"/>
                    <a:pt x="5189" y="14522"/>
                    <a:pt x="2843" y="18510"/>
                  </a:cubicBezTo>
                  <a:cubicBezTo>
                    <a:pt x="483" y="22521"/>
                    <a:pt x="1" y="27451"/>
                    <a:pt x="847" y="32025"/>
                  </a:cubicBezTo>
                  <a:lnTo>
                    <a:pt x="75894" y="32195"/>
                  </a:lnTo>
                  <a:cubicBezTo>
                    <a:pt x="80471" y="29741"/>
                    <a:pt x="79104" y="20847"/>
                    <a:pt x="78484" y="15147"/>
                  </a:cubicBezTo>
                  <a:cubicBezTo>
                    <a:pt x="77863" y="9446"/>
                    <a:pt x="74407" y="3185"/>
                    <a:pt x="68697" y="2665"/>
                  </a:cubicBezTo>
                  <a:cubicBezTo>
                    <a:pt x="68430" y="2640"/>
                    <a:pt x="68164" y="2629"/>
                    <a:pt x="67898" y="2629"/>
                  </a:cubicBezTo>
                  <a:cubicBezTo>
                    <a:pt x="65148" y="2629"/>
                    <a:pt x="62428" y="3814"/>
                    <a:pt x="59686" y="3814"/>
                  </a:cubicBezTo>
                  <a:cubicBezTo>
                    <a:pt x="59345" y="3814"/>
                    <a:pt x="59004" y="3796"/>
                    <a:pt x="58663" y="3754"/>
                  </a:cubicBezTo>
                  <a:cubicBezTo>
                    <a:pt x="55277" y="3347"/>
                    <a:pt x="52491" y="781"/>
                    <a:pt x="49140" y="153"/>
                  </a:cubicBezTo>
                  <a:cubicBezTo>
                    <a:pt x="48585" y="49"/>
                    <a:pt x="48034" y="1"/>
                    <a:pt x="47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33"/>
          <p:cNvSpPr txBox="1">
            <a:spLocks noGrp="1"/>
          </p:cNvSpPr>
          <p:nvPr>
            <p:ph type="title"/>
          </p:nvPr>
        </p:nvSpPr>
        <p:spPr>
          <a:xfrm>
            <a:off x="1425575" y="3551717"/>
            <a:ext cx="6292800" cy="100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3200"/>
              <a:buNone/>
              <a:defRPr b="1">
                <a:latin typeface="Montserrat"/>
                <a:ea typeface="Montserrat"/>
                <a:cs typeface="Montserrat"/>
                <a:sym typeface="Montserrat"/>
              </a:defRPr>
            </a:lvl1pPr>
            <a:lvl2pPr lvl="1" rtl="0">
              <a:lnSpc>
                <a:spcPct val="100000"/>
              </a:lnSpc>
              <a:spcBef>
                <a:spcPts val="0"/>
              </a:spcBef>
              <a:spcAft>
                <a:spcPts val="0"/>
              </a:spcAft>
              <a:buClr>
                <a:schemeClr val="lt2"/>
              </a:buClr>
              <a:buSzPts val="2800"/>
              <a:buNone/>
              <a:defRPr>
                <a:solidFill>
                  <a:schemeClr val="lt2"/>
                </a:solidFill>
              </a:defRPr>
            </a:lvl2pPr>
            <a:lvl3pPr lvl="2" rtl="0">
              <a:lnSpc>
                <a:spcPct val="100000"/>
              </a:lnSpc>
              <a:spcBef>
                <a:spcPts val="0"/>
              </a:spcBef>
              <a:spcAft>
                <a:spcPts val="0"/>
              </a:spcAft>
              <a:buClr>
                <a:schemeClr val="lt2"/>
              </a:buClr>
              <a:buSzPts val="2800"/>
              <a:buNone/>
              <a:defRPr>
                <a:solidFill>
                  <a:schemeClr val="lt2"/>
                </a:solidFill>
              </a:defRPr>
            </a:lvl3pPr>
            <a:lvl4pPr lvl="3" rtl="0">
              <a:lnSpc>
                <a:spcPct val="100000"/>
              </a:lnSpc>
              <a:spcBef>
                <a:spcPts val="0"/>
              </a:spcBef>
              <a:spcAft>
                <a:spcPts val="0"/>
              </a:spcAft>
              <a:buClr>
                <a:schemeClr val="lt2"/>
              </a:buClr>
              <a:buSzPts val="2800"/>
              <a:buNone/>
              <a:defRPr>
                <a:solidFill>
                  <a:schemeClr val="lt2"/>
                </a:solidFill>
              </a:defRPr>
            </a:lvl4pPr>
            <a:lvl5pPr lvl="4" rtl="0">
              <a:lnSpc>
                <a:spcPct val="100000"/>
              </a:lnSpc>
              <a:spcBef>
                <a:spcPts val="0"/>
              </a:spcBef>
              <a:spcAft>
                <a:spcPts val="0"/>
              </a:spcAft>
              <a:buClr>
                <a:schemeClr val="lt2"/>
              </a:buClr>
              <a:buSzPts val="2800"/>
              <a:buNone/>
              <a:defRPr>
                <a:solidFill>
                  <a:schemeClr val="lt2"/>
                </a:solidFill>
              </a:defRPr>
            </a:lvl5pPr>
            <a:lvl6pPr lvl="5" rtl="0">
              <a:lnSpc>
                <a:spcPct val="100000"/>
              </a:lnSpc>
              <a:spcBef>
                <a:spcPts val="0"/>
              </a:spcBef>
              <a:spcAft>
                <a:spcPts val="0"/>
              </a:spcAft>
              <a:buClr>
                <a:schemeClr val="lt2"/>
              </a:buClr>
              <a:buSzPts val="2800"/>
              <a:buNone/>
              <a:defRPr>
                <a:solidFill>
                  <a:schemeClr val="lt2"/>
                </a:solidFill>
              </a:defRPr>
            </a:lvl6pPr>
            <a:lvl7pPr lvl="6" rtl="0">
              <a:lnSpc>
                <a:spcPct val="100000"/>
              </a:lnSpc>
              <a:spcBef>
                <a:spcPts val="0"/>
              </a:spcBef>
              <a:spcAft>
                <a:spcPts val="0"/>
              </a:spcAft>
              <a:buClr>
                <a:schemeClr val="lt2"/>
              </a:buClr>
              <a:buSzPts val="2800"/>
              <a:buNone/>
              <a:defRPr>
                <a:solidFill>
                  <a:schemeClr val="lt2"/>
                </a:solidFill>
              </a:defRPr>
            </a:lvl7pPr>
            <a:lvl8pPr lvl="7" rtl="0">
              <a:lnSpc>
                <a:spcPct val="100000"/>
              </a:lnSpc>
              <a:spcBef>
                <a:spcPts val="0"/>
              </a:spcBef>
              <a:spcAft>
                <a:spcPts val="0"/>
              </a:spcAft>
              <a:buClr>
                <a:schemeClr val="lt2"/>
              </a:buClr>
              <a:buSzPts val="2800"/>
              <a:buNone/>
              <a:defRPr>
                <a:solidFill>
                  <a:schemeClr val="lt2"/>
                </a:solidFill>
              </a:defRPr>
            </a:lvl8pPr>
            <a:lvl9pPr lvl="8" rtl="0">
              <a:lnSpc>
                <a:spcPct val="100000"/>
              </a:lnSpc>
              <a:spcBef>
                <a:spcPts val="0"/>
              </a:spcBef>
              <a:spcAft>
                <a:spcPts val="0"/>
              </a:spcAft>
              <a:buClr>
                <a:schemeClr val="lt2"/>
              </a:buClr>
              <a:buSzPts val="2800"/>
              <a:buNone/>
              <a:defRPr>
                <a:solidFill>
                  <a:schemeClr val="lt2"/>
                </a:solidFill>
              </a:defRPr>
            </a:lvl9pPr>
          </a:lstStyle>
          <a:p>
            <a:endParaRPr/>
          </a:p>
        </p:txBody>
      </p:sp>
      <p:sp>
        <p:nvSpPr>
          <p:cNvPr id="278" name="Google Shape;278;p33"/>
          <p:cNvSpPr txBox="1">
            <a:spLocks noGrp="1"/>
          </p:cNvSpPr>
          <p:nvPr>
            <p:ph type="subTitle" idx="1"/>
          </p:nvPr>
        </p:nvSpPr>
        <p:spPr>
          <a:xfrm>
            <a:off x="712175" y="1241950"/>
            <a:ext cx="2983500" cy="11427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2">
  <p:cSld name="CUSTOM_20_1_1_1">
    <p:spTree>
      <p:nvGrpSpPr>
        <p:cNvPr id="1" name="Shape 279"/>
        <p:cNvGrpSpPr/>
        <p:nvPr/>
      </p:nvGrpSpPr>
      <p:grpSpPr>
        <a:xfrm>
          <a:off x="0" y="0"/>
          <a:ext cx="0" cy="0"/>
          <a:chOff x="0" y="0"/>
          <a:chExt cx="0" cy="0"/>
        </a:xfrm>
      </p:grpSpPr>
      <p:sp>
        <p:nvSpPr>
          <p:cNvPr id="280" name="Google Shape;280;p34"/>
          <p:cNvSpPr txBox="1">
            <a:spLocks noGrp="1"/>
          </p:cNvSpPr>
          <p:nvPr>
            <p:ph type="subTitle" idx="1"/>
          </p:nvPr>
        </p:nvSpPr>
        <p:spPr>
          <a:xfrm>
            <a:off x="713225" y="2695275"/>
            <a:ext cx="2573700" cy="103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i="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81" name="Google Shape;281;p34"/>
          <p:cNvSpPr txBox="1">
            <a:spLocks noGrp="1"/>
          </p:cNvSpPr>
          <p:nvPr>
            <p:ph type="title"/>
          </p:nvPr>
        </p:nvSpPr>
        <p:spPr>
          <a:xfrm>
            <a:off x="713250" y="539496"/>
            <a:ext cx="771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ext 3">
  <p:cSld name="CUSTOM_20_1_1_1_1">
    <p:spTree>
      <p:nvGrpSpPr>
        <p:cNvPr id="1" name="Shape 282"/>
        <p:cNvGrpSpPr/>
        <p:nvPr/>
      </p:nvGrpSpPr>
      <p:grpSpPr>
        <a:xfrm>
          <a:off x="0" y="0"/>
          <a:ext cx="0" cy="0"/>
          <a:chOff x="0" y="0"/>
          <a:chExt cx="0" cy="0"/>
        </a:xfrm>
      </p:grpSpPr>
      <p:sp>
        <p:nvSpPr>
          <p:cNvPr id="283" name="Google Shape;283;p35"/>
          <p:cNvSpPr txBox="1">
            <a:spLocks noGrp="1"/>
          </p:cNvSpPr>
          <p:nvPr>
            <p:ph type="subTitle" idx="1"/>
          </p:nvPr>
        </p:nvSpPr>
        <p:spPr>
          <a:xfrm>
            <a:off x="5753575" y="2720613"/>
            <a:ext cx="2677200" cy="103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i="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84" name="Google Shape;284;p35"/>
          <p:cNvSpPr txBox="1">
            <a:spLocks noGrp="1"/>
          </p:cNvSpPr>
          <p:nvPr>
            <p:ph type="title"/>
          </p:nvPr>
        </p:nvSpPr>
        <p:spPr>
          <a:xfrm>
            <a:off x="713250" y="539496"/>
            <a:ext cx="771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ext 4">
  <p:cSld name="CUSTOM_20_1_1_1_1_1">
    <p:spTree>
      <p:nvGrpSpPr>
        <p:cNvPr id="1" name="Shape 285"/>
        <p:cNvGrpSpPr/>
        <p:nvPr/>
      </p:nvGrpSpPr>
      <p:grpSpPr>
        <a:xfrm>
          <a:off x="0" y="0"/>
          <a:ext cx="0" cy="0"/>
          <a:chOff x="0" y="0"/>
          <a:chExt cx="0" cy="0"/>
        </a:xfrm>
      </p:grpSpPr>
      <p:sp>
        <p:nvSpPr>
          <p:cNvPr id="286" name="Google Shape;286;p36"/>
          <p:cNvSpPr txBox="1">
            <a:spLocks noGrp="1"/>
          </p:cNvSpPr>
          <p:nvPr>
            <p:ph type="subTitle" idx="1"/>
          </p:nvPr>
        </p:nvSpPr>
        <p:spPr>
          <a:xfrm>
            <a:off x="4572000" y="1428175"/>
            <a:ext cx="3858600" cy="1033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i="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87" name="Google Shape;287;p36"/>
          <p:cNvSpPr txBox="1">
            <a:spLocks noGrp="1"/>
          </p:cNvSpPr>
          <p:nvPr>
            <p:ph type="title"/>
          </p:nvPr>
        </p:nvSpPr>
        <p:spPr>
          <a:xfrm>
            <a:off x="713250" y="539496"/>
            <a:ext cx="771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hanks">
  <p:cSld name="CUSTOM_10">
    <p:spTree>
      <p:nvGrpSpPr>
        <p:cNvPr id="1" name="Shape 288"/>
        <p:cNvGrpSpPr/>
        <p:nvPr/>
      </p:nvGrpSpPr>
      <p:grpSpPr>
        <a:xfrm>
          <a:off x="0" y="0"/>
          <a:ext cx="0" cy="0"/>
          <a:chOff x="0" y="0"/>
          <a:chExt cx="0" cy="0"/>
        </a:xfrm>
      </p:grpSpPr>
      <p:sp>
        <p:nvSpPr>
          <p:cNvPr id="289" name="Google Shape;289;p37"/>
          <p:cNvSpPr txBox="1">
            <a:spLocks noGrp="1"/>
          </p:cNvSpPr>
          <p:nvPr>
            <p:ph type="ctrTitle"/>
          </p:nvPr>
        </p:nvSpPr>
        <p:spPr>
          <a:xfrm>
            <a:off x="2623350" y="961093"/>
            <a:ext cx="3897300" cy="873000"/>
          </a:xfrm>
          <a:prstGeom prst="rect">
            <a:avLst/>
          </a:prstGeom>
        </p:spPr>
        <p:txBody>
          <a:bodyPr spcFirstLastPara="1" wrap="square" lIns="0" tIns="91425" rIns="91425" bIns="91425" anchor="t" anchorCtr="0">
            <a:noAutofit/>
          </a:bodyPr>
          <a:lstStyle>
            <a:lvl1pPr lvl="0" algn="ctr" rtl="0">
              <a:spcBef>
                <a:spcPts val="0"/>
              </a:spcBef>
              <a:spcAft>
                <a:spcPts val="0"/>
              </a:spcAft>
              <a:buSzPts val="3200"/>
              <a:buNone/>
              <a:defRPr sz="55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290" name="Google Shape;290;p37"/>
          <p:cNvSpPr txBox="1"/>
          <p:nvPr/>
        </p:nvSpPr>
        <p:spPr>
          <a:xfrm>
            <a:off x="1654675" y="4167375"/>
            <a:ext cx="58347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1"/>
                </a:solidFill>
                <a:latin typeface="Nanum Gothic"/>
                <a:ea typeface="Nanum Gothic"/>
                <a:cs typeface="Nanum Gothic"/>
                <a:sym typeface="Nanum Gothic"/>
              </a:rPr>
              <a:t>CREDITS: This presentation template was created by </a:t>
            </a:r>
            <a:r>
              <a:rPr lang="en" sz="1100" b="1">
                <a:solidFill>
                  <a:schemeClr val="dk1"/>
                </a:solidFill>
                <a:uFill>
                  <a:noFill/>
                </a:uFill>
                <a:latin typeface="Nanum Gothic"/>
                <a:ea typeface="Nanum Gothic"/>
                <a:cs typeface="Nanum Gothic"/>
                <a:sym typeface="Nanum Gothic"/>
                <a:hlinkClick r:id="rId2">
                  <a:extLst>
                    <a:ext uri="{A12FA001-AC4F-418D-AE19-62706E023703}">
                      <ahyp:hlinkClr xmlns:ahyp="http://schemas.microsoft.com/office/drawing/2018/hyperlinkcolor" val="tx"/>
                    </a:ext>
                  </a:extLst>
                </a:hlinkClick>
              </a:rPr>
              <a:t>Slidesgo</a:t>
            </a:r>
            <a:r>
              <a:rPr lang="en" sz="1100">
                <a:solidFill>
                  <a:schemeClr val="dk1"/>
                </a:solidFill>
                <a:latin typeface="Nanum Gothic"/>
                <a:ea typeface="Nanum Gothic"/>
                <a:cs typeface="Nanum Gothic"/>
                <a:sym typeface="Nanum Gothic"/>
              </a:rPr>
              <a:t>, and includes icons by</a:t>
            </a:r>
            <a:r>
              <a:rPr lang="en" sz="1100">
                <a:solidFill>
                  <a:schemeClr val="dk1"/>
                </a:solidFill>
                <a:uFill>
                  <a:noFill/>
                </a:uFill>
                <a:latin typeface="Nanum Gothic"/>
                <a:ea typeface="Nanum Gothic"/>
                <a:cs typeface="Nanum Gothic"/>
                <a:sym typeface="Nanum Gothic"/>
                <a:hlinkClick r:id="rId3">
                  <a:extLst>
                    <a:ext uri="{A12FA001-AC4F-418D-AE19-62706E023703}">
                      <ahyp:hlinkClr xmlns:ahyp="http://schemas.microsoft.com/office/drawing/2018/hyperlinkcolor" val="tx"/>
                    </a:ext>
                  </a:extLst>
                </a:hlinkClick>
              </a:rPr>
              <a:t> </a:t>
            </a:r>
            <a:r>
              <a:rPr lang="en" sz="1100" b="1">
                <a:solidFill>
                  <a:schemeClr val="dk1"/>
                </a:solidFill>
                <a:uFill>
                  <a:noFill/>
                </a:uFill>
                <a:latin typeface="Nanum Gothic"/>
                <a:ea typeface="Nanum Gothic"/>
                <a:cs typeface="Nanum Gothic"/>
                <a:sym typeface="Nanum Gothic"/>
                <a:hlinkClick r:id="rId3">
                  <a:extLst>
                    <a:ext uri="{A12FA001-AC4F-418D-AE19-62706E023703}">
                      <ahyp:hlinkClr xmlns:ahyp="http://schemas.microsoft.com/office/drawing/2018/hyperlinkcolor" val="tx"/>
                    </a:ext>
                  </a:extLst>
                </a:hlinkClick>
              </a:rPr>
              <a:t>Flaticon</a:t>
            </a:r>
            <a:r>
              <a:rPr lang="en" sz="1100">
                <a:solidFill>
                  <a:schemeClr val="dk1"/>
                </a:solidFill>
                <a:latin typeface="Nanum Gothic"/>
                <a:ea typeface="Nanum Gothic"/>
                <a:cs typeface="Nanum Gothic"/>
                <a:sym typeface="Nanum Gothic"/>
              </a:rPr>
              <a:t> and infographics &amp; images by</a:t>
            </a:r>
            <a:r>
              <a:rPr lang="en" sz="1100" b="1">
                <a:solidFill>
                  <a:schemeClr val="dk1"/>
                </a:solidFill>
                <a:latin typeface="Nanum Gothic"/>
                <a:ea typeface="Nanum Gothic"/>
                <a:cs typeface="Nanum Gothic"/>
                <a:sym typeface="Nanum Gothic"/>
              </a:rPr>
              <a:t> </a:t>
            </a:r>
            <a:r>
              <a:rPr lang="en" sz="1100" b="1">
                <a:solidFill>
                  <a:schemeClr val="dk1"/>
                </a:solidFill>
                <a:uFill>
                  <a:noFill/>
                </a:uFill>
                <a:latin typeface="Nanum Gothic"/>
                <a:ea typeface="Nanum Gothic"/>
                <a:cs typeface="Nanum Gothic"/>
                <a:sym typeface="Nanum Gothic"/>
                <a:hlinkClick r:id="rId4">
                  <a:extLst>
                    <a:ext uri="{A12FA001-AC4F-418D-AE19-62706E023703}">
                      <ahyp:hlinkClr xmlns:ahyp="http://schemas.microsoft.com/office/drawing/2018/hyperlinkcolor" val="tx"/>
                    </a:ext>
                  </a:extLst>
                </a:hlinkClick>
              </a:rPr>
              <a:t>Freepik</a:t>
            </a:r>
            <a:endParaRPr sz="1100" b="1">
              <a:solidFill>
                <a:schemeClr val="dk1"/>
              </a:solidFill>
              <a:latin typeface="Nanum Gothic"/>
              <a:ea typeface="Nanum Gothic"/>
              <a:cs typeface="Nanum Gothic"/>
              <a:sym typeface="Nanum Gothic"/>
            </a:endParaRPr>
          </a:p>
        </p:txBody>
      </p:sp>
      <p:sp>
        <p:nvSpPr>
          <p:cNvPr id="291" name="Google Shape;291;p37"/>
          <p:cNvSpPr txBox="1">
            <a:spLocks noGrp="1"/>
          </p:cNvSpPr>
          <p:nvPr>
            <p:ph type="subTitle" idx="1"/>
          </p:nvPr>
        </p:nvSpPr>
        <p:spPr>
          <a:xfrm>
            <a:off x="2624400" y="2743839"/>
            <a:ext cx="3895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i="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2" name="Google Shape;292;p37"/>
          <p:cNvSpPr/>
          <p:nvPr/>
        </p:nvSpPr>
        <p:spPr>
          <a:xfrm>
            <a:off x="-332879" y="646825"/>
            <a:ext cx="1701325" cy="403206"/>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7"/>
          <p:cNvSpPr/>
          <p:nvPr/>
        </p:nvSpPr>
        <p:spPr>
          <a:xfrm>
            <a:off x="8140277" y="695001"/>
            <a:ext cx="1003712" cy="237879"/>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7"/>
          <p:cNvSpPr/>
          <p:nvPr/>
        </p:nvSpPr>
        <p:spPr>
          <a:xfrm rot="5400000">
            <a:off x="78463" y="4910707"/>
            <a:ext cx="1627647" cy="358137"/>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2"/>
              </a:gs>
              <a:gs pos="100000">
                <a:schemeClr val="dk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5" name="Google Shape;295;p37"/>
          <p:cNvSpPr/>
          <p:nvPr/>
        </p:nvSpPr>
        <p:spPr>
          <a:xfrm rot="-5400000" flipH="1">
            <a:off x="7437888" y="4910707"/>
            <a:ext cx="1627647" cy="358137"/>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p:cSld name="CUSTOM_11">
    <p:spTree>
      <p:nvGrpSpPr>
        <p:cNvPr id="1" name="Shape 296"/>
        <p:cNvGrpSpPr/>
        <p:nvPr/>
      </p:nvGrpSpPr>
      <p:grpSpPr>
        <a:xfrm>
          <a:off x="0" y="0"/>
          <a:ext cx="0" cy="0"/>
          <a:chOff x="0" y="0"/>
          <a:chExt cx="0" cy="0"/>
        </a:xfrm>
      </p:grpSpPr>
      <p:sp>
        <p:nvSpPr>
          <p:cNvPr id="297" name="Google Shape;297;p38"/>
          <p:cNvSpPr/>
          <p:nvPr/>
        </p:nvSpPr>
        <p:spPr>
          <a:xfrm>
            <a:off x="-385204" y="3667150"/>
            <a:ext cx="1701325" cy="403206"/>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8"/>
          <p:cNvSpPr/>
          <p:nvPr/>
        </p:nvSpPr>
        <p:spPr>
          <a:xfrm rot="5400000">
            <a:off x="-595110" y="4542839"/>
            <a:ext cx="3217346" cy="707923"/>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2"/>
              </a:gs>
              <a:gs pos="100000">
                <a:schemeClr val="dk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9" name="Google Shape;299;p38"/>
          <p:cNvSpPr/>
          <p:nvPr/>
        </p:nvSpPr>
        <p:spPr>
          <a:xfrm>
            <a:off x="6500221" y="136300"/>
            <a:ext cx="1701325" cy="403206"/>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8"/>
          <p:cNvSpPr/>
          <p:nvPr/>
        </p:nvSpPr>
        <p:spPr>
          <a:xfrm rot="-5400000">
            <a:off x="6521765" y="-107261"/>
            <a:ext cx="3217346" cy="707923"/>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1" name="Google Shape;301;p38"/>
          <p:cNvSpPr/>
          <p:nvPr/>
        </p:nvSpPr>
        <p:spPr>
          <a:xfrm>
            <a:off x="8059749" y="1726976"/>
            <a:ext cx="1166512" cy="276457"/>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8"/>
          <p:cNvSpPr/>
          <p:nvPr/>
        </p:nvSpPr>
        <p:spPr>
          <a:xfrm>
            <a:off x="822949" y="4545426"/>
            <a:ext cx="1166512" cy="276457"/>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ckground 1">
  <p:cSld name="CUSTOM_12">
    <p:spTree>
      <p:nvGrpSpPr>
        <p:cNvPr id="1" name="Shape 303"/>
        <p:cNvGrpSpPr/>
        <p:nvPr/>
      </p:nvGrpSpPr>
      <p:grpSpPr>
        <a:xfrm>
          <a:off x="0" y="0"/>
          <a:ext cx="0" cy="0"/>
          <a:chOff x="0" y="0"/>
          <a:chExt cx="0" cy="0"/>
        </a:xfrm>
      </p:grpSpPr>
      <p:grpSp>
        <p:nvGrpSpPr>
          <p:cNvPr id="304" name="Google Shape;304;p39"/>
          <p:cNvGrpSpPr/>
          <p:nvPr/>
        </p:nvGrpSpPr>
        <p:grpSpPr>
          <a:xfrm rot="5400000">
            <a:off x="6861422" y="2782455"/>
            <a:ext cx="1664472" cy="3380501"/>
            <a:chOff x="7681603" y="-387311"/>
            <a:chExt cx="1692396" cy="3649861"/>
          </a:xfrm>
        </p:grpSpPr>
        <p:sp>
          <p:nvSpPr>
            <p:cNvPr id="305" name="Google Shape;305;p39"/>
            <p:cNvSpPr/>
            <p:nvPr/>
          </p:nvSpPr>
          <p:spPr>
            <a:xfrm rot="-5400000">
              <a:off x="6702662" y="591631"/>
              <a:ext cx="3649861" cy="1691979"/>
            </a:xfrm>
            <a:custGeom>
              <a:avLst/>
              <a:gdLst/>
              <a:ahLst/>
              <a:cxnLst/>
              <a:rect l="l" t="t" r="r" b="b"/>
              <a:pathLst>
                <a:path w="92081" h="40314" extrusionOk="0">
                  <a:moveTo>
                    <a:pt x="52634" y="0"/>
                  </a:moveTo>
                  <a:cubicBezTo>
                    <a:pt x="52308" y="0"/>
                    <a:pt x="51980" y="13"/>
                    <a:pt x="51651" y="40"/>
                  </a:cubicBezTo>
                  <a:cubicBezTo>
                    <a:pt x="47192" y="409"/>
                    <a:pt x="43414" y="3356"/>
                    <a:pt x="40047" y="6305"/>
                  </a:cubicBezTo>
                  <a:cubicBezTo>
                    <a:pt x="36680" y="9252"/>
                    <a:pt x="33221" y="12438"/>
                    <a:pt x="28869" y="13475"/>
                  </a:cubicBezTo>
                  <a:cubicBezTo>
                    <a:pt x="25617" y="14250"/>
                    <a:pt x="22193" y="13734"/>
                    <a:pt x="18884" y="14199"/>
                  </a:cubicBezTo>
                  <a:cubicBezTo>
                    <a:pt x="13402" y="14969"/>
                    <a:pt x="0" y="24616"/>
                    <a:pt x="6085" y="40112"/>
                  </a:cubicBezTo>
                  <a:lnTo>
                    <a:pt x="81132" y="40282"/>
                  </a:lnTo>
                  <a:cubicBezTo>
                    <a:pt x="81361" y="40303"/>
                    <a:pt x="81583" y="40314"/>
                    <a:pt x="81800" y="40314"/>
                  </a:cubicBezTo>
                  <a:cubicBezTo>
                    <a:pt x="92080" y="40314"/>
                    <a:pt x="89563" y="16777"/>
                    <a:pt x="87839" y="12668"/>
                  </a:cubicBezTo>
                  <a:cubicBezTo>
                    <a:pt x="86081" y="8473"/>
                    <a:pt x="82744" y="4685"/>
                    <a:pt x="78338" y="3554"/>
                  </a:cubicBezTo>
                  <a:cubicBezTo>
                    <a:pt x="77072" y="3230"/>
                    <a:pt x="75782" y="3133"/>
                    <a:pt x="74479" y="3133"/>
                  </a:cubicBezTo>
                  <a:cubicBezTo>
                    <a:pt x="72576" y="3133"/>
                    <a:pt x="70646" y="3339"/>
                    <a:pt x="68733" y="3339"/>
                  </a:cubicBezTo>
                  <a:cubicBezTo>
                    <a:pt x="68051" y="3339"/>
                    <a:pt x="67371" y="3313"/>
                    <a:pt x="66695" y="3242"/>
                  </a:cubicBezTo>
                  <a:cubicBezTo>
                    <a:pt x="61897" y="2739"/>
                    <a:pt x="57402" y="0"/>
                    <a:pt x="526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9"/>
            <p:cNvSpPr/>
            <p:nvPr/>
          </p:nvSpPr>
          <p:spPr>
            <a:xfrm rot="-5400000">
              <a:off x="7073410" y="636375"/>
              <a:ext cx="3189669" cy="1411509"/>
            </a:xfrm>
            <a:custGeom>
              <a:avLst/>
              <a:gdLst/>
              <a:ahLst/>
              <a:cxnLst/>
              <a:rect l="l" t="t" r="r" b="b"/>
              <a:pathLst>
                <a:path w="80471" h="32195" extrusionOk="0">
                  <a:moveTo>
                    <a:pt x="47487" y="1"/>
                  </a:moveTo>
                  <a:cubicBezTo>
                    <a:pt x="43320" y="1"/>
                    <a:pt x="39414" y="2827"/>
                    <a:pt x="36193" y="5678"/>
                  </a:cubicBezTo>
                  <a:cubicBezTo>
                    <a:pt x="32550" y="8904"/>
                    <a:pt x="28659" y="12549"/>
                    <a:pt x="23801" y="12820"/>
                  </a:cubicBezTo>
                  <a:cubicBezTo>
                    <a:pt x="23603" y="12831"/>
                    <a:pt x="23405" y="12837"/>
                    <a:pt x="23208" y="12837"/>
                  </a:cubicBezTo>
                  <a:cubicBezTo>
                    <a:pt x="20202" y="12837"/>
                    <a:pt x="17266" y="11633"/>
                    <a:pt x="14247" y="11611"/>
                  </a:cubicBezTo>
                  <a:cubicBezTo>
                    <a:pt x="14221" y="11610"/>
                    <a:pt x="14196" y="11610"/>
                    <a:pt x="14170" y="11610"/>
                  </a:cubicBezTo>
                  <a:cubicBezTo>
                    <a:pt x="9546" y="11610"/>
                    <a:pt x="5189" y="14522"/>
                    <a:pt x="2843" y="18510"/>
                  </a:cubicBezTo>
                  <a:cubicBezTo>
                    <a:pt x="483" y="22521"/>
                    <a:pt x="1" y="27451"/>
                    <a:pt x="847" y="32025"/>
                  </a:cubicBezTo>
                  <a:lnTo>
                    <a:pt x="75894" y="32195"/>
                  </a:lnTo>
                  <a:cubicBezTo>
                    <a:pt x="80471" y="29741"/>
                    <a:pt x="79104" y="20847"/>
                    <a:pt x="78484" y="15147"/>
                  </a:cubicBezTo>
                  <a:cubicBezTo>
                    <a:pt x="77863" y="9446"/>
                    <a:pt x="74407" y="3185"/>
                    <a:pt x="68697" y="2665"/>
                  </a:cubicBezTo>
                  <a:cubicBezTo>
                    <a:pt x="68430" y="2640"/>
                    <a:pt x="68164" y="2629"/>
                    <a:pt x="67898" y="2629"/>
                  </a:cubicBezTo>
                  <a:cubicBezTo>
                    <a:pt x="65148" y="2629"/>
                    <a:pt x="62428" y="3814"/>
                    <a:pt x="59686" y="3814"/>
                  </a:cubicBezTo>
                  <a:cubicBezTo>
                    <a:pt x="59345" y="3814"/>
                    <a:pt x="59004" y="3796"/>
                    <a:pt x="58663" y="3754"/>
                  </a:cubicBezTo>
                  <a:cubicBezTo>
                    <a:pt x="55277" y="3347"/>
                    <a:pt x="52491" y="781"/>
                    <a:pt x="49140" y="153"/>
                  </a:cubicBezTo>
                  <a:cubicBezTo>
                    <a:pt x="48585" y="49"/>
                    <a:pt x="48034" y="1"/>
                    <a:pt x="47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39"/>
          <p:cNvSpPr/>
          <p:nvPr/>
        </p:nvSpPr>
        <p:spPr>
          <a:xfrm>
            <a:off x="6684475" y="3466475"/>
            <a:ext cx="948503" cy="224779"/>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9"/>
          <p:cNvSpPr/>
          <p:nvPr/>
        </p:nvSpPr>
        <p:spPr>
          <a:xfrm>
            <a:off x="8143314" y="2494103"/>
            <a:ext cx="1128125" cy="267342"/>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9"/>
          <p:cNvSpPr/>
          <p:nvPr/>
        </p:nvSpPr>
        <p:spPr>
          <a:xfrm>
            <a:off x="8080306" y="2581135"/>
            <a:ext cx="700953" cy="1563370"/>
          </a:xfrm>
          <a:custGeom>
            <a:avLst/>
            <a:gdLst/>
            <a:ahLst/>
            <a:cxnLst/>
            <a:rect l="l" t="t" r="r" b="b"/>
            <a:pathLst>
              <a:path w="11869" h="26472" extrusionOk="0">
                <a:moveTo>
                  <a:pt x="3136" y="0"/>
                </a:moveTo>
                <a:cubicBezTo>
                  <a:pt x="3136" y="1"/>
                  <a:pt x="3529" y="4229"/>
                  <a:pt x="3824" y="4574"/>
                </a:cubicBezTo>
                <a:cubicBezTo>
                  <a:pt x="4120" y="4918"/>
                  <a:pt x="4610" y="5509"/>
                  <a:pt x="4610" y="5509"/>
                </a:cubicBezTo>
                <a:lnTo>
                  <a:pt x="4610" y="5985"/>
                </a:lnTo>
                <a:cubicBezTo>
                  <a:pt x="4333" y="6152"/>
                  <a:pt x="4161" y="6470"/>
                  <a:pt x="4196" y="6813"/>
                </a:cubicBezTo>
                <a:cubicBezTo>
                  <a:pt x="4210" y="6946"/>
                  <a:pt x="4254" y="7069"/>
                  <a:pt x="4319" y="7177"/>
                </a:cubicBezTo>
                <a:cubicBezTo>
                  <a:pt x="3857" y="7640"/>
                  <a:pt x="1" y="11513"/>
                  <a:pt x="185" y="11605"/>
                </a:cubicBezTo>
                <a:cubicBezTo>
                  <a:pt x="189" y="11607"/>
                  <a:pt x="195" y="11608"/>
                  <a:pt x="202" y="11608"/>
                </a:cubicBezTo>
                <a:cubicBezTo>
                  <a:pt x="514" y="11608"/>
                  <a:pt x="3433" y="9483"/>
                  <a:pt x="3578" y="9147"/>
                </a:cubicBezTo>
                <a:cubicBezTo>
                  <a:pt x="3725" y="8802"/>
                  <a:pt x="4267" y="8213"/>
                  <a:pt x="4364" y="7967"/>
                </a:cubicBezTo>
                <a:cubicBezTo>
                  <a:pt x="4412" y="7848"/>
                  <a:pt x="4527" y="7651"/>
                  <a:pt x="4634" y="7478"/>
                </a:cubicBezTo>
                <a:cubicBezTo>
                  <a:pt x="4689" y="7507"/>
                  <a:pt x="4746" y="7531"/>
                  <a:pt x="4807" y="7550"/>
                </a:cubicBezTo>
                <a:cubicBezTo>
                  <a:pt x="4623" y="10384"/>
                  <a:pt x="4558" y="26472"/>
                  <a:pt x="4558" y="26472"/>
                </a:cubicBezTo>
                <a:lnTo>
                  <a:pt x="6042" y="26472"/>
                </a:lnTo>
                <a:lnTo>
                  <a:pt x="5316" y="7545"/>
                </a:lnTo>
                <a:cubicBezTo>
                  <a:pt x="5556" y="7469"/>
                  <a:pt x="5745" y="7292"/>
                  <a:pt x="5843" y="7068"/>
                </a:cubicBezTo>
                <a:cubicBezTo>
                  <a:pt x="6909" y="7367"/>
                  <a:pt x="10825" y="8470"/>
                  <a:pt x="11309" y="8606"/>
                </a:cubicBezTo>
                <a:cubicBezTo>
                  <a:pt x="11485" y="8655"/>
                  <a:pt x="11593" y="8676"/>
                  <a:pt x="11659" y="8676"/>
                </a:cubicBezTo>
                <a:cubicBezTo>
                  <a:pt x="11804" y="8676"/>
                  <a:pt x="11755" y="8579"/>
                  <a:pt x="11801" y="8471"/>
                </a:cubicBezTo>
                <a:cubicBezTo>
                  <a:pt x="11868" y="8314"/>
                  <a:pt x="8533" y="7127"/>
                  <a:pt x="8196" y="6915"/>
                </a:cubicBezTo>
                <a:cubicBezTo>
                  <a:pt x="8060" y="6829"/>
                  <a:pt x="7832" y="6800"/>
                  <a:pt x="7590" y="6800"/>
                </a:cubicBezTo>
                <a:cubicBezTo>
                  <a:pt x="7234" y="6800"/>
                  <a:pt x="6847" y="6863"/>
                  <a:pt x="6674" y="6904"/>
                </a:cubicBezTo>
                <a:cubicBezTo>
                  <a:pt x="6639" y="6912"/>
                  <a:pt x="6600" y="6915"/>
                  <a:pt x="6557" y="6915"/>
                </a:cubicBezTo>
                <a:cubicBezTo>
                  <a:pt x="6355" y="6915"/>
                  <a:pt x="6083" y="6837"/>
                  <a:pt x="5913" y="6781"/>
                </a:cubicBezTo>
                <a:cubicBezTo>
                  <a:pt x="5916" y="6733"/>
                  <a:pt x="5915" y="6685"/>
                  <a:pt x="5911" y="6635"/>
                </a:cubicBezTo>
                <a:cubicBezTo>
                  <a:pt x="5865" y="6192"/>
                  <a:pt x="5490" y="5862"/>
                  <a:pt x="5054" y="5862"/>
                </a:cubicBezTo>
                <a:cubicBezTo>
                  <a:pt x="5032" y="5862"/>
                  <a:pt x="5010" y="5863"/>
                  <a:pt x="4988" y="5865"/>
                </a:cubicBezTo>
                <a:cubicBezTo>
                  <a:pt x="4678" y="4760"/>
                  <a:pt x="3352" y="88"/>
                  <a:pt x="31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9"/>
          <p:cNvSpPr/>
          <p:nvPr/>
        </p:nvSpPr>
        <p:spPr>
          <a:xfrm flipH="1">
            <a:off x="7670468" y="3084434"/>
            <a:ext cx="409837" cy="914078"/>
          </a:xfrm>
          <a:custGeom>
            <a:avLst/>
            <a:gdLst/>
            <a:ahLst/>
            <a:cxnLst/>
            <a:rect l="l" t="t" r="r" b="b"/>
            <a:pathLst>
              <a:path w="11869" h="26472" extrusionOk="0">
                <a:moveTo>
                  <a:pt x="3136" y="0"/>
                </a:moveTo>
                <a:cubicBezTo>
                  <a:pt x="3136" y="1"/>
                  <a:pt x="3529" y="4229"/>
                  <a:pt x="3824" y="4574"/>
                </a:cubicBezTo>
                <a:cubicBezTo>
                  <a:pt x="4120" y="4918"/>
                  <a:pt x="4610" y="5509"/>
                  <a:pt x="4610" y="5509"/>
                </a:cubicBezTo>
                <a:lnTo>
                  <a:pt x="4610" y="5985"/>
                </a:lnTo>
                <a:cubicBezTo>
                  <a:pt x="4333" y="6152"/>
                  <a:pt x="4161" y="6470"/>
                  <a:pt x="4196" y="6813"/>
                </a:cubicBezTo>
                <a:cubicBezTo>
                  <a:pt x="4210" y="6946"/>
                  <a:pt x="4254" y="7069"/>
                  <a:pt x="4319" y="7177"/>
                </a:cubicBezTo>
                <a:cubicBezTo>
                  <a:pt x="3857" y="7640"/>
                  <a:pt x="1" y="11513"/>
                  <a:pt x="185" y="11605"/>
                </a:cubicBezTo>
                <a:cubicBezTo>
                  <a:pt x="189" y="11607"/>
                  <a:pt x="195" y="11608"/>
                  <a:pt x="202" y="11608"/>
                </a:cubicBezTo>
                <a:cubicBezTo>
                  <a:pt x="514" y="11608"/>
                  <a:pt x="3433" y="9483"/>
                  <a:pt x="3578" y="9147"/>
                </a:cubicBezTo>
                <a:cubicBezTo>
                  <a:pt x="3725" y="8802"/>
                  <a:pt x="4267" y="8213"/>
                  <a:pt x="4364" y="7967"/>
                </a:cubicBezTo>
                <a:cubicBezTo>
                  <a:pt x="4412" y="7848"/>
                  <a:pt x="4527" y="7651"/>
                  <a:pt x="4634" y="7478"/>
                </a:cubicBezTo>
                <a:cubicBezTo>
                  <a:pt x="4689" y="7507"/>
                  <a:pt x="4746" y="7531"/>
                  <a:pt x="4807" y="7550"/>
                </a:cubicBezTo>
                <a:cubicBezTo>
                  <a:pt x="4623" y="10384"/>
                  <a:pt x="4558" y="26472"/>
                  <a:pt x="4558" y="26472"/>
                </a:cubicBezTo>
                <a:lnTo>
                  <a:pt x="6042" y="26472"/>
                </a:lnTo>
                <a:lnTo>
                  <a:pt x="5316" y="7545"/>
                </a:lnTo>
                <a:cubicBezTo>
                  <a:pt x="5556" y="7469"/>
                  <a:pt x="5745" y="7292"/>
                  <a:pt x="5843" y="7068"/>
                </a:cubicBezTo>
                <a:cubicBezTo>
                  <a:pt x="6909" y="7367"/>
                  <a:pt x="10825" y="8470"/>
                  <a:pt x="11309" y="8606"/>
                </a:cubicBezTo>
                <a:cubicBezTo>
                  <a:pt x="11485" y="8655"/>
                  <a:pt x="11593" y="8676"/>
                  <a:pt x="11659" y="8676"/>
                </a:cubicBezTo>
                <a:cubicBezTo>
                  <a:pt x="11804" y="8676"/>
                  <a:pt x="11755" y="8579"/>
                  <a:pt x="11801" y="8471"/>
                </a:cubicBezTo>
                <a:cubicBezTo>
                  <a:pt x="11868" y="8314"/>
                  <a:pt x="8533" y="7127"/>
                  <a:pt x="8196" y="6915"/>
                </a:cubicBezTo>
                <a:cubicBezTo>
                  <a:pt x="8060" y="6829"/>
                  <a:pt x="7832" y="6800"/>
                  <a:pt x="7590" y="6800"/>
                </a:cubicBezTo>
                <a:cubicBezTo>
                  <a:pt x="7234" y="6800"/>
                  <a:pt x="6847" y="6863"/>
                  <a:pt x="6674" y="6904"/>
                </a:cubicBezTo>
                <a:cubicBezTo>
                  <a:pt x="6639" y="6912"/>
                  <a:pt x="6600" y="6915"/>
                  <a:pt x="6557" y="6915"/>
                </a:cubicBezTo>
                <a:cubicBezTo>
                  <a:pt x="6355" y="6915"/>
                  <a:pt x="6083" y="6837"/>
                  <a:pt x="5913" y="6781"/>
                </a:cubicBezTo>
                <a:cubicBezTo>
                  <a:pt x="5916" y="6733"/>
                  <a:pt x="5915" y="6685"/>
                  <a:pt x="5911" y="6635"/>
                </a:cubicBezTo>
                <a:cubicBezTo>
                  <a:pt x="5865" y="6192"/>
                  <a:pt x="5490" y="5862"/>
                  <a:pt x="5054" y="5862"/>
                </a:cubicBezTo>
                <a:cubicBezTo>
                  <a:pt x="5032" y="5862"/>
                  <a:pt x="5010" y="5863"/>
                  <a:pt x="4988" y="5865"/>
                </a:cubicBezTo>
                <a:cubicBezTo>
                  <a:pt x="4678" y="4760"/>
                  <a:pt x="3352" y="88"/>
                  <a:pt x="31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 name="Google Shape;311;p39"/>
          <p:cNvGrpSpPr/>
          <p:nvPr/>
        </p:nvGrpSpPr>
        <p:grpSpPr>
          <a:xfrm rot="-5400000" flipH="1">
            <a:off x="491847" y="2869480"/>
            <a:ext cx="1664472" cy="3380501"/>
            <a:chOff x="7681603" y="-387311"/>
            <a:chExt cx="1692396" cy="3649861"/>
          </a:xfrm>
        </p:grpSpPr>
        <p:sp>
          <p:nvSpPr>
            <p:cNvPr id="312" name="Google Shape;312;p39"/>
            <p:cNvSpPr/>
            <p:nvPr/>
          </p:nvSpPr>
          <p:spPr>
            <a:xfrm rot="-5400000">
              <a:off x="6702662" y="591631"/>
              <a:ext cx="3649861" cy="1691979"/>
            </a:xfrm>
            <a:custGeom>
              <a:avLst/>
              <a:gdLst/>
              <a:ahLst/>
              <a:cxnLst/>
              <a:rect l="l" t="t" r="r" b="b"/>
              <a:pathLst>
                <a:path w="92081" h="40314" extrusionOk="0">
                  <a:moveTo>
                    <a:pt x="52634" y="0"/>
                  </a:moveTo>
                  <a:cubicBezTo>
                    <a:pt x="52308" y="0"/>
                    <a:pt x="51980" y="13"/>
                    <a:pt x="51651" y="40"/>
                  </a:cubicBezTo>
                  <a:cubicBezTo>
                    <a:pt x="47192" y="409"/>
                    <a:pt x="43414" y="3356"/>
                    <a:pt x="40047" y="6305"/>
                  </a:cubicBezTo>
                  <a:cubicBezTo>
                    <a:pt x="36680" y="9252"/>
                    <a:pt x="33221" y="12438"/>
                    <a:pt x="28869" y="13475"/>
                  </a:cubicBezTo>
                  <a:cubicBezTo>
                    <a:pt x="25617" y="14250"/>
                    <a:pt x="22193" y="13734"/>
                    <a:pt x="18884" y="14199"/>
                  </a:cubicBezTo>
                  <a:cubicBezTo>
                    <a:pt x="13402" y="14969"/>
                    <a:pt x="0" y="24616"/>
                    <a:pt x="6085" y="40112"/>
                  </a:cubicBezTo>
                  <a:lnTo>
                    <a:pt x="81132" y="40282"/>
                  </a:lnTo>
                  <a:cubicBezTo>
                    <a:pt x="81361" y="40303"/>
                    <a:pt x="81583" y="40314"/>
                    <a:pt x="81800" y="40314"/>
                  </a:cubicBezTo>
                  <a:cubicBezTo>
                    <a:pt x="92080" y="40314"/>
                    <a:pt x="89563" y="16777"/>
                    <a:pt x="87839" y="12668"/>
                  </a:cubicBezTo>
                  <a:cubicBezTo>
                    <a:pt x="86081" y="8473"/>
                    <a:pt x="82744" y="4685"/>
                    <a:pt x="78338" y="3554"/>
                  </a:cubicBezTo>
                  <a:cubicBezTo>
                    <a:pt x="77072" y="3230"/>
                    <a:pt x="75782" y="3133"/>
                    <a:pt x="74479" y="3133"/>
                  </a:cubicBezTo>
                  <a:cubicBezTo>
                    <a:pt x="72576" y="3133"/>
                    <a:pt x="70646" y="3339"/>
                    <a:pt x="68733" y="3339"/>
                  </a:cubicBezTo>
                  <a:cubicBezTo>
                    <a:pt x="68051" y="3339"/>
                    <a:pt x="67371" y="3313"/>
                    <a:pt x="66695" y="3242"/>
                  </a:cubicBezTo>
                  <a:cubicBezTo>
                    <a:pt x="61897" y="2739"/>
                    <a:pt x="57402" y="0"/>
                    <a:pt x="526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9"/>
            <p:cNvSpPr/>
            <p:nvPr/>
          </p:nvSpPr>
          <p:spPr>
            <a:xfrm rot="-5400000">
              <a:off x="7073410" y="636375"/>
              <a:ext cx="3189669" cy="1411509"/>
            </a:xfrm>
            <a:custGeom>
              <a:avLst/>
              <a:gdLst/>
              <a:ahLst/>
              <a:cxnLst/>
              <a:rect l="l" t="t" r="r" b="b"/>
              <a:pathLst>
                <a:path w="80471" h="32195" extrusionOk="0">
                  <a:moveTo>
                    <a:pt x="47487" y="1"/>
                  </a:moveTo>
                  <a:cubicBezTo>
                    <a:pt x="43320" y="1"/>
                    <a:pt x="39414" y="2827"/>
                    <a:pt x="36193" y="5678"/>
                  </a:cubicBezTo>
                  <a:cubicBezTo>
                    <a:pt x="32550" y="8904"/>
                    <a:pt x="28659" y="12549"/>
                    <a:pt x="23801" y="12820"/>
                  </a:cubicBezTo>
                  <a:cubicBezTo>
                    <a:pt x="23603" y="12831"/>
                    <a:pt x="23405" y="12837"/>
                    <a:pt x="23208" y="12837"/>
                  </a:cubicBezTo>
                  <a:cubicBezTo>
                    <a:pt x="20202" y="12837"/>
                    <a:pt x="17266" y="11633"/>
                    <a:pt x="14247" y="11611"/>
                  </a:cubicBezTo>
                  <a:cubicBezTo>
                    <a:pt x="14221" y="11610"/>
                    <a:pt x="14196" y="11610"/>
                    <a:pt x="14170" y="11610"/>
                  </a:cubicBezTo>
                  <a:cubicBezTo>
                    <a:pt x="9546" y="11610"/>
                    <a:pt x="5189" y="14522"/>
                    <a:pt x="2843" y="18510"/>
                  </a:cubicBezTo>
                  <a:cubicBezTo>
                    <a:pt x="483" y="22521"/>
                    <a:pt x="1" y="27451"/>
                    <a:pt x="847" y="32025"/>
                  </a:cubicBezTo>
                  <a:lnTo>
                    <a:pt x="75894" y="32195"/>
                  </a:lnTo>
                  <a:cubicBezTo>
                    <a:pt x="80471" y="29741"/>
                    <a:pt x="79104" y="20847"/>
                    <a:pt x="78484" y="15147"/>
                  </a:cubicBezTo>
                  <a:cubicBezTo>
                    <a:pt x="77863" y="9446"/>
                    <a:pt x="74407" y="3185"/>
                    <a:pt x="68697" y="2665"/>
                  </a:cubicBezTo>
                  <a:cubicBezTo>
                    <a:pt x="68430" y="2640"/>
                    <a:pt x="68164" y="2629"/>
                    <a:pt x="67898" y="2629"/>
                  </a:cubicBezTo>
                  <a:cubicBezTo>
                    <a:pt x="65148" y="2629"/>
                    <a:pt x="62428" y="3814"/>
                    <a:pt x="59686" y="3814"/>
                  </a:cubicBezTo>
                  <a:cubicBezTo>
                    <a:pt x="59345" y="3814"/>
                    <a:pt x="59004" y="3796"/>
                    <a:pt x="58663" y="3754"/>
                  </a:cubicBezTo>
                  <a:cubicBezTo>
                    <a:pt x="55277" y="3347"/>
                    <a:pt x="52491" y="781"/>
                    <a:pt x="49140" y="153"/>
                  </a:cubicBezTo>
                  <a:cubicBezTo>
                    <a:pt x="48585" y="49"/>
                    <a:pt x="48034" y="1"/>
                    <a:pt x="47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4" name="Google Shape;314;p39"/>
          <p:cNvSpPr/>
          <p:nvPr/>
        </p:nvSpPr>
        <p:spPr>
          <a:xfrm flipH="1">
            <a:off x="112688" y="2393725"/>
            <a:ext cx="948503" cy="224779"/>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9"/>
          <p:cNvSpPr/>
          <p:nvPr/>
        </p:nvSpPr>
        <p:spPr>
          <a:xfrm flipH="1">
            <a:off x="2002394" y="4447901"/>
            <a:ext cx="1433230" cy="339641"/>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9"/>
          <p:cNvSpPr/>
          <p:nvPr/>
        </p:nvSpPr>
        <p:spPr>
          <a:xfrm flipH="1">
            <a:off x="236481" y="2668160"/>
            <a:ext cx="700953" cy="1563370"/>
          </a:xfrm>
          <a:custGeom>
            <a:avLst/>
            <a:gdLst/>
            <a:ahLst/>
            <a:cxnLst/>
            <a:rect l="l" t="t" r="r" b="b"/>
            <a:pathLst>
              <a:path w="11869" h="26472" extrusionOk="0">
                <a:moveTo>
                  <a:pt x="3136" y="0"/>
                </a:moveTo>
                <a:cubicBezTo>
                  <a:pt x="3136" y="1"/>
                  <a:pt x="3529" y="4229"/>
                  <a:pt x="3824" y="4574"/>
                </a:cubicBezTo>
                <a:cubicBezTo>
                  <a:pt x="4120" y="4918"/>
                  <a:pt x="4610" y="5509"/>
                  <a:pt x="4610" y="5509"/>
                </a:cubicBezTo>
                <a:lnTo>
                  <a:pt x="4610" y="5985"/>
                </a:lnTo>
                <a:cubicBezTo>
                  <a:pt x="4333" y="6152"/>
                  <a:pt x="4161" y="6470"/>
                  <a:pt x="4196" y="6813"/>
                </a:cubicBezTo>
                <a:cubicBezTo>
                  <a:pt x="4210" y="6946"/>
                  <a:pt x="4254" y="7069"/>
                  <a:pt x="4319" y="7177"/>
                </a:cubicBezTo>
                <a:cubicBezTo>
                  <a:pt x="3857" y="7640"/>
                  <a:pt x="1" y="11513"/>
                  <a:pt x="185" y="11605"/>
                </a:cubicBezTo>
                <a:cubicBezTo>
                  <a:pt x="189" y="11607"/>
                  <a:pt x="195" y="11608"/>
                  <a:pt x="202" y="11608"/>
                </a:cubicBezTo>
                <a:cubicBezTo>
                  <a:pt x="514" y="11608"/>
                  <a:pt x="3433" y="9483"/>
                  <a:pt x="3578" y="9147"/>
                </a:cubicBezTo>
                <a:cubicBezTo>
                  <a:pt x="3725" y="8802"/>
                  <a:pt x="4267" y="8213"/>
                  <a:pt x="4364" y="7967"/>
                </a:cubicBezTo>
                <a:cubicBezTo>
                  <a:pt x="4412" y="7848"/>
                  <a:pt x="4527" y="7651"/>
                  <a:pt x="4634" y="7478"/>
                </a:cubicBezTo>
                <a:cubicBezTo>
                  <a:pt x="4689" y="7507"/>
                  <a:pt x="4746" y="7531"/>
                  <a:pt x="4807" y="7550"/>
                </a:cubicBezTo>
                <a:cubicBezTo>
                  <a:pt x="4623" y="10384"/>
                  <a:pt x="4558" y="26472"/>
                  <a:pt x="4558" y="26472"/>
                </a:cubicBezTo>
                <a:lnTo>
                  <a:pt x="6042" y="26472"/>
                </a:lnTo>
                <a:lnTo>
                  <a:pt x="5316" y="7545"/>
                </a:lnTo>
                <a:cubicBezTo>
                  <a:pt x="5556" y="7469"/>
                  <a:pt x="5745" y="7292"/>
                  <a:pt x="5843" y="7068"/>
                </a:cubicBezTo>
                <a:cubicBezTo>
                  <a:pt x="6909" y="7367"/>
                  <a:pt x="10825" y="8470"/>
                  <a:pt x="11309" y="8606"/>
                </a:cubicBezTo>
                <a:cubicBezTo>
                  <a:pt x="11485" y="8655"/>
                  <a:pt x="11593" y="8676"/>
                  <a:pt x="11659" y="8676"/>
                </a:cubicBezTo>
                <a:cubicBezTo>
                  <a:pt x="11804" y="8676"/>
                  <a:pt x="11755" y="8579"/>
                  <a:pt x="11801" y="8471"/>
                </a:cubicBezTo>
                <a:cubicBezTo>
                  <a:pt x="11868" y="8314"/>
                  <a:pt x="8533" y="7127"/>
                  <a:pt x="8196" y="6915"/>
                </a:cubicBezTo>
                <a:cubicBezTo>
                  <a:pt x="8060" y="6829"/>
                  <a:pt x="7832" y="6800"/>
                  <a:pt x="7590" y="6800"/>
                </a:cubicBezTo>
                <a:cubicBezTo>
                  <a:pt x="7234" y="6800"/>
                  <a:pt x="6847" y="6863"/>
                  <a:pt x="6674" y="6904"/>
                </a:cubicBezTo>
                <a:cubicBezTo>
                  <a:pt x="6639" y="6912"/>
                  <a:pt x="6600" y="6915"/>
                  <a:pt x="6557" y="6915"/>
                </a:cubicBezTo>
                <a:cubicBezTo>
                  <a:pt x="6355" y="6915"/>
                  <a:pt x="6083" y="6837"/>
                  <a:pt x="5913" y="6781"/>
                </a:cubicBezTo>
                <a:cubicBezTo>
                  <a:pt x="5916" y="6733"/>
                  <a:pt x="5915" y="6685"/>
                  <a:pt x="5911" y="6635"/>
                </a:cubicBezTo>
                <a:cubicBezTo>
                  <a:pt x="5865" y="6192"/>
                  <a:pt x="5490" y="5862"/>
                  <a:pt x="5054" y="5862"/>
                </a:cubicBezTo>
                <a:cubicBezTo>
                  <a:pt x="5032" y="5862"/>
                  <a:pt x="5010" y="5863"/>
                  <a:pt x="4988" y="5865"/>
                </a:cubicBezTo>
                <a:cubicBezTo>
                  <a:pt x="4678" y="4760"/>
                  <a:pt x="3352" y="88"/>
                  <a:pt x="31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9"/>
          <p:cNvSpPr/>
          <p:nvPr/>
        </p:nvSpPr>
        <p:spPr>
          <a:xfrm>
            <a:off x="937436" y="3171459"/>
            <a:ext cx="409837" cy="914078"/>
          </a:xfrm>
          <a:custGeom>
            <a:avLst/>
            <a:gdLst/>
            <a:ahLst/>
            <a:cxnLst/>
            <a:rect l="l" t="t" r="r" b="b"/>
            <a:pathLst>
              <a:path w="11869" h="26472" extrusionOk="0">
                <a:moveTo>
                  <a:pt x="3136" y="0"/>
                </a:moveTo>
                <a:cubicBezTo>
                  <a:pt x="3136" y="1"/>
                  <a:pt x="3529" y="4229"/>
                  <a:pt x="3824" y="4574"/>
                </a:cubicBezTo>
                <a:cubicBezTo>
                  <a:pt x="4120" y="4918"/>
                  <a:pt x="4610" y="5509"/>
                  <a:pt x="4610" y="5509"/>
                </a:cubicBezTo>
                <a:lnTo>
                  <a:pt x="4610" y="5985"/>
                </a:lnTo>
                <a:cubicBezTo>
                  <a:pt x="4333" y="6152"/>
                  <a:pt x="4161" y="6470"/>
                  <a:pt x="4196" y="6813"/>
                </a:cubicBezTo>
                <a:cubicBezTo>
                  <a:pt x="4210" y="6946"/>
                  <a:pt x="4254" y="7069"/>
                  <a:pt x="4319" y="7177"/>
                </a:cubicBezTo>
                <a:cubicBezTo>
                  <a:pt x="3857" y="7640"/>
                  <a:pt x="1" y="11513"/>
                  <a:pt x="185" y="11605"/>
                </a:cubicBezTo>
                <a:cubicBezTo>
                  <a:pt x="189" y="11607"/>
                  <a:pt x="195" y="11608"/>
                  <a:pt x="202" y="11608"/>
                </a:cubicBezTo>
                <a:cubicBezTo>
                  <a:pt x="514" y="11608"/>
                  <a:pt x="3433" y="9483"/>
                  <a:pt x="3578" y="9147"/>
                </a:cubicBezTo>
                <a:cubicBezTo>
                  <a:pt x="3725" y="8802"/>
                  <a:pt x="4267" y="8213"/>
                  <a:pt x="4364" y="7967"/>
                </a:cubicBezTo>
                <a:cubicBezTo>
                  <a:pt x="4412" y="7848"/>
                  <a:pt x="4527" y="7651"/>
                  <a:pt x="4634" y="7478"/>
                </a:cubicBezTo>
                <a:cubicBezTo>
                  <a:pt x="4689" y="7507"/>
                  <a:pt x="4746" y="7531"/>
                  <a:pt x="4807" y="7550"/>
                </a:cubicBezTo>
                <a:cubicBezTo>
                  <a:pt x="4623" y="10384"/>
                  <a:pt x="4558" y="26472"/>
                  <a:pt x="4558" y="26472"/>
                </a:cubicBezTo>
                <a:lnTo>
                  <a:pt x="6042" y="26472"/>
                </a:lnTo>
                <a:lnTo>
                  <a:pt x="5316" y="7545"/>
                </a:lnTo>
                <a:cubicBezTo>
                  <a:pt x="5556" y="7469"/>
                  <a:pt x="5745" y="7292"/>
                  <a:pt x="5843" y="7068"/>
                </a:cubicBezTo>
                <a:cubicBezTo>
                  <a:pt x="6909" y="7367"/>
                  <a:pt x="10825" y="8470"/>
                  <a:pt x="11309" y="8606"/>
                </a:cubicBezTo>
                <a:cubicBezTo>
                  <a:pt x="11485" y="8655"/>
                  <a:pt x="11593" y="8676"/>
                  <a:pt x="11659" y="8676"/>
                </a:cubicBezTo>
                <a:cubicBezTo>
                  <a:pt x="11804" y="8676"/>
                  <a:pt x="11755" y="8579"/>
                  <a:pt x="11801" y="8471"/>
                </a:cubicBezTo>
                <a:cubicBezTo>
                  <a:pt x="11868" y="8314"/>
                  <a:pt x="8533" y="7127"/>
                  <a:pt x="8196" y="6915"/>
                </a:cubicBezTo>
                <a:cubicBezTo>
                  <a:pt x="8060" y="6829"/>
                  <a:pt x="7832" y="6800"/>
                  <a:pt x="7590" y="6800"/>
                </a:cubicBezTo>
                <a:cubicBezTo>
                  <a:pt x="7234" y="6800"/>
                  <a:pt x="6847" y="6863"/>
                  <a:pt x="6674" y="6904"/>
                </a:cubicBezTo>
                <a:cubicBezTo>
                  <a:pt x="6639" y="6912"/>
                  <a:pt x="6600" y="6915"/>
                  <a:pt x="6557" y="6915"/>
                </a:cubicBezTo>
                <a:cubicBezTo>
                  <a:pt x="6355" y="6915"/>
                  <a:pt x="6083" y="6837"/>
                  <a:pt x="5913" y="6781"/>
                </a:cubicBezTo>
                <a:cubicBezTo>
                  <a:pt x="5916" y="6733"/>
                  <a:pt x="5915" y="6685"/>
                  <a:pt x="5911" y="6635"/>
                </a:cubicBezTo>
                <a:cubicBezTo>
                  <a:pt x="5865" y="6192"/>
                  <a:pt x="5490" y="5862"/>
                  <a:pt x="5054" y="5862"/>
                </a:cubicBezTo>
                <a:cubicBezTo>
                  <a:pt x="5032" y="5862"/>
                  <a:pt x="5010" y="5863"/>
                  <a:pt x="4988" y="5865"/>
                </a:cubicBezTo>
                <a:cubicBezTo>
                  <a:pt x="4678" y="4760"/>
                  <a:pt x="3352" y="88"/>
                  <a:pt x="31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5"/>
        <p:cNvGrpSpPr/>
        <p:nvPr/>
      </p:nvGrpSpPr>
      <p:grpSpPr>
        <a:xfrm>
          <a:off x="0" y="0"/>
          <a:ext cx="0" cy="0"/>
          <a:chOff x="0" y="0"/>
          <a:chExt cx="0" cy="0"/>
        </a:xfrm>
      </p:grpSpPr>
      <p:sp>
        <p:nvSpPr>
          <p:cNvPr id="56" name="Google Shape;56;p6"/>
          <p:cNvSpPr txBox="1">
            <a:spLocks noGrp="1"/>
          </p:cNvSpPr>
          <p:nvPr>
            <p:ph type="title"/>
          </p:nvPr>
        </p:nvSpPr>
        <p:spPr>
          <a:xfrm>
            <a:off x="2868050" y="1517694"/>
            <a:ext cx="5564700" cy="9168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dk2"/>
              </a:buClr>
              <a:buSzPts val="3200"/>
              <a:buNone/>
              <a:defRPr sz="5900" b="1">
                <a:latin typeface="Montserrat"/>
                <a:ea typeface="Montserrat"/>
                <a:cs typeface="Montserrat"/>
                <a:sym typeface="Montserrat"/>
              </a:defRPr>
            </a:lvl1pPr>
            <a:lvl2pPr lvl="1" algn="ctr">
              <a:spcBef>
                <a:spcPts val="0"/>
              </a:spcBef>
              <a:spcAft>
                <a:spcPts val="0"/>
              </a:spcAft>
              <a:buClr>
                <a:schemeClr val="dk2"/>
              </a:buClr>
              <a:buSzPts val="3600"/>
              <a:buNone/>
              <a:defRPr sz="3600">
                <a:solidFill>
                  <a:schemeClr val="dk2"/>
                </a:solidFill>
              </a:defRPr>
            </a:lvl2pPr>
            <a:lvl3pPr lvl="2" algn="ctr">
              <a:spcBef>
                <a:spcPts val="0"/>
              </a:spcBef>
              <a:spcAft>
                <a:spcPts val="0"/>
              </a:spcAft>
              <a:buClr>
                <a:schemeClr val="dk2"/>
              </a:buClr>
              <a:buSzPts val="3600"/>
              <a:buNone/>
              <a:defRPr sz="3600">
                <a:solidFill>
                  <a:schemeClr val="dk2"/>
                </a:solidFill>
              </a:defRPr>
            </a:lvl3pPr>
            <a:lvl4pPr lvl="3" algn="ctr">
              <a:spcBef>
                <a:spcPts val="0"/>
              </a:spcBef>
              <a:spcAft>
                <a:spcPts val="0"/>
              </a:spcAft>
              <a:buClr>
                <a:schemeClr val="dk2"/>
              </a:buClr>
              <a:buSzPts val="3600"/>
              <a:buNone/>
              <a:defRPr sz="3600">
                <a:solidFill>
                  <a:schemeClr val="dk2"/>
                </a:solidFill>
              </a:defRPr>
            </a:lvl4pPr>
            <a:lvl5pPr lvl="4" algn="ctr">
              <a:spcBef>
                <a:spcPts val="0"/>
              </a:spcBef>
              <a:spcAft>
                <a:spcPts val="0"/>
              </a:spcAft>
              <a:buClr>
                <a:schemeClr val="dk2"/>
              </a:buClr>
              <a:buSzPts val="3600"/>
              <a:buNone/>
              <a:defRPr sz="3600">
                <a:solidFill>
                  <a:schemeClr val="dk2"/>
                </a:solidFill>
              </a:defRPr>
            </a:lvl5pPr>
            <a:lvl6pPr lvl="5" algn="ctr">
              <a:spcBef>
                <a:spcPts val="0"/>
              </a:spcBef>
              <a:spcAft>
                <a:spcPts val="0"/>
              </a:spcAft>
              <a:buClr>
                <a:schemeClr val="dk2"/>
              </a:buClr>
              <a:buSzPts val="3600"/>
              <a:buNone/>
              <a:defRPr sz="3600">
                <a:solidFill>
                  <a:schemeClr val="dk2"/>
                </a:solidFill>
              </a:defRPr>
            </a:lvl6pPr>
            <a:lvl7pPr lvl="6" algn="ctr">
              <a:spcBef>
                <a:spcPts val="0"/>
              </a:spcBef>
              <a:spcAft>
                <a:spcPts val="0"/>
              </a:spcAft>
              <a:buClr>
                <a:schemeClr val="dk2"/>
              </a:buClr>
              <a:buSzPts val="3600"/>
              <a:buNone/>
              <a:defRPr sz="3600">
                <a:solidFill>
                  <a:schemeClr val="dk2"/>
                </a:solidFill>
              </a:defRPr>
            </a:lvl7pPr>
            <a:lvl8pPr lvl="7" algn="ctr">
              <a:spcBef>
                <a:spcPts val="0"/>
              </a:spcBef>
              <a:spcAft>
                <a:spcPts val="0"/>
              </a:spcAft>
              <a:buClr>
                <a:schemeClr val="dk2"/>
              </a:buClr>
              <a:buSzPts val="3600"/>
              <a:buNone/>
              <a:defRPr sz="3600">
                <a:solidFill>
                  <a:schemeClr val="dk2"/>
                </a:solidFill>
              </a:defRPr>
            </a:lvl8pPr>
            <a:lvl9pPr lvl="8" algn="ctr">
              <a:spcBef>
                <a:spcPts val="0"/>
              </a:spcBef>
              <a:spcAft>
                <a:spcPts val="0"/>
              </a:spcAft>
              <a:buClr>
                <a:schemeClr val="dk2"/>
              </a:buClr>
              <a:buSzPts val="3600"/>
              <a:buNone/>
              <a:defRPr sz="3600">
                <a:solidFill>
                  <a:schemeClr val="dk2"/>
                </a:solidFill>
              </a:defRPr>
            </a:lvl9pPr>
          </a:lstStyle>
          <a:p>
            <a:endParaRPr/>
          </a:p>
        </p:txBody>
      </p:sp>
      <p:sp>
        <p:nvSpPr>
          <p:cNvPr id="57" name="Google Shape;57;p6"/>
          <p:cNvSpPr txBox="1">
            <a:spLocks noGrp="1"/>
          </p:cNvSpPr>
          <p:nvPr>
            <p:ph type="title" idx="2" hasCustomPrompt="1"/>
          </p:nvPr>
        </p:nvSpPr>
        <p:spPr>
          <a:xfrm>
            <a:off x="7236246" y="539499"/>
            <a:ext cx="1196400" cy="747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200"/>
              <a:buNone/>
              <a:defRPr sz="6500">
                <a:solidFill>
                  <a:schemeClr val="dk2"/>
                </a:solidFill>
                <a:latin typeface="Montserrat ExtraBold"/>
                <a:ea typeface="Montserrat ExtraBold"/>
                <a:cs typeface="Montserrat ExtraBold"/>
                <a:sym typeface="Montserrat ExtraBold"/>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58" name="Google Shape;58;p6"/>
          <p:cNvSpPr txBox="1">
            <a:spLocks noGrp="1"/>
          </p:cNvSpPr>
          <p:nvPr>
            <p:ph type="subTitle" idx="1"/>
          </p:nvPr>
        </p:nvSpPr>
        <p:spPr>
          <a:xfrm>
            <a:off x="4004046" y="2837213"/>
            <a:ext cx="4183800" cy="309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2200"/>
              <a:buNone/>
              <a:defRPr sz="1600" i="0">
                <a:solidFill>
                  <a:schemeClr val="lt1"/>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7"/>
          <p:cNvSpPr txBox="1">
            <a:spLocks noGrp="1"/>
          </p:cNvSpPr>
          <p:nvPr>
            <p:ph type="title"/>
          </p:nvPr>
        </p:nvSpPr>
        <p:spPr>
          <a:xfrm>
            <a:off x="713225" y="539496"/>
            <a:ext cx="771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3000"/>
              <a:buNone/>
              <a:defRPr b="1">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1" name="Google Shape;61;p7"/>
          <p:cNvSpPr txBox="1">
            <a:spLocks noGrp="1"/>
          </p:cNvSpPr>
          <p:nvPr>
            <p:ph type="body" idx="1"/>
          </p:nvPr>
        </p:nvSpPr>
        <p:spPr>
          <a:xfrm>
            <a:off x="713250" y="1246870"/>
            <a:ext cx="7717500" cy="4842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100" i="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62" name="Google Shape;62;p7"/>
          <p:cNvSpPr/>
          <p:nvPr/>
        </p:nvSpPr>
        <p:spPr>
          <a:xfrm flipH="1">
            <a:off x="8304357" y="4505075"/>
            <a:ext cx="1342463" cy="318151"/>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7"/>
          <p:cNvSpPr/>
          <p:nvPr/>
        </p:nvSpPr>
        <p:spPr>
          <a:xfrm rot="5400000" flipH="1">
            <a:off x="-729907" y="297617"/>
            <a:ext cx="2198590" cy="483773"/>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p:nvPr/>
        </p:nvSpPr>
        <p:spPr>
          <a:xfrm flipH="1">
            <a:off x="7186099" y="237200"/>
            <a:ext cx="848101" cy="200951"/>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43399" y="4072325"/>
            <a:ext cx="848101" cy="200951"/>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6"/>
        <p:cNvGrpSpPr/>
        <p:nvPr/>
      </p:nvGrpSpPr>
      <p:grpSpPr>
        <a:xfrm>
          <a:off x="0" y="0"/>
          <a:ext cx="0" cy="0"/>
          <a:chOff x="0" y="0"/>
          <a:chExt cx="0" cy="0"/>
        </a:xfrm>
      </p:grpSpPr>
      <p:sp>
        <p:nvSpPr>
          <p:cNvPr id="67" name="Google Shape;67;p8"/>
          <p:cNvSpPr txBox="1">
            <a:spLocks noGrp="1"/>
          </p:cNvSpPr>
          <p:nvPr>
            <p:ph type="title"/>
          </p:nvPr>
        </p:nvSpPr>
        <p:spPr>
          <a:xfrm>
            <a:off x="713250" y="539385"/>
            <a:ext cx="771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3200"/>
              <a:buNone/>
              <a:defRPr b="1">
                <a:latin typeface="Montserrat"/>
                <a:ea typeface="Montserrat"/>
                <a:cs typeface="Montserrat"/>
                <a:sym typeface="Montserrat"/>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68" name="Google Shape;68;p8"/>
          <p:cNvSpPr txBox="1">
            <a:spLocks noGrp="1"/>
          </p:cNvSpPr>
          <p:nvPr>
            <p:ph type="subTitle" idx="1"/>
          </p:nvPr>
        </p:nvSpPr>
        <p:spPr>
          <a:xfrm>
            <a:off x="1322627" y="1793650"/>
            <a:ext cx="2807100" cy="4116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dk2"/>
              </a:buClr>
              <a:buSzPts val="2200"/>
              <a:buNone/>
              <a:defRPr sz="2100" b="1" i="0">
                <a:solidFill>
                  <a:schemeClr val="lt1"/>
                </a:solidFill>
                <a:latin typeface="Montserrat"/>
                <a:ea typeface="Montserrat"/>
                <a:cs typeface="Montserrat"/>
                <a:sym typeface="Montserrat"/>
              </a:defRPr>
            </a:lvl1pPr>
            <a:lvl2pPr lvl="1" algn="ctr">
              <a:spcBef>
                <a:spcPts val="0"/>
              </a:spcBef>
              <a:spcAft>
                <a:spcPts val="0"/>
              </a:spcAft>
              <a:buClr>
                <a:schemeClr val="dk2"/>
              </a:buClr>
              <a:buSzPts val="2200"/>
              <a:buNone/>
              <a:defRPr sz="2200">
                <a:solidFill>
                  <a:schemeClr val="dk2"/>
                </a:solidFill>
              </a:defRPr>
            </a:lvl2pPr>
            <a:lvl3pPr lvl="2" algn="ctr">
              <a:spcBef>
                <a:spcPts val="0"/>
              </a:spcBef>
              <a:spcAft>
                <a:spcPts val="0"/>
              </a:spcAft>
              <a:buSzPts val="2200"/>
              <a:buNone/>
              <a:defRPr sz="2200"/>
            </a:lvl3pPr>
            <a:lvl4pPr lvl="3" algn="ctr">
              <a:spcBef>
                <a:spcPts val="0"/>
              </a:spcBef>
              <a:spcAft>
                <a:spcPts val="0"/>
              </a:spcAft>
              <a:buSzPts val="2200"/>
              <a:buNone/>
              <a:defRPr sz="2200"/>
            </a:lvl4pPr>
            <a:lvl5pPr lvl="4" algn="ctr">
              <a:spcBef>
                <a:spcPts val="0"/>
              </a:spcBef>
              <a:spcAft>
                <a:spcPts val="0"/>
              </a:spcAft>
              <a:buSzPts val="2200"/>
              <a:buNone/>
              <a:defRPr sz="2200"/>
            </a:lvl5pPr>
            <a:lvl6pPr lvl="5" algn="ctr">
              <a:spcBef>
                <a:spcPts val="0"/>
              </a:spcBef>
              <a:spcAft>
                <a:spcPts val="0"/>
              </a:spcAft>
              <a:buSzPts val="2200"/>
              <a:buNone/>
              <a:defRPr sz="2200"/>
            </a:lvl6pPr>
            <a:lvl7pPr lvl="6" algn="ctr">
              <a:spcBef>
                <a:spcPts val="0"/>
              </a:spcBef>
              <a:spcAft>
                <a:spcPts val="0"/>
              </a:spcAft>
              <a:buSzPts val="2200"/>
              <a:buNone/>
              <a:defRPr sz="2200"/>
            </a:lvl7pPr>
            <a:lvl8pPr lvl="7" algn="ctr">
              <a:spcBef>
                <a:spcPts val="0"/>
              </a:spcBef>
              <a:spcAft>
                <a:spcPts val="0"/>
              </a:spcAft>
              <a:buSzPts val="2200"/>
              <a:buNone/>
              <a:defRPr sz="2200"/>
            </a:lvl8pPr>
            <a:lvl9pPr lvl="8" algn="ctr">
              <a:spcBef>
                <a:spcPts val="0"/>
              </a:spcBef>
              <a:spcAft>
                <a:spcPts val="0"/>
              </a:spcAft>
              <a:buSzPts val="2200"/>
              <a:buNone/>
              <a:defRPr sz="2200"/>
            </a:lvl9pPr>
          </a:lstStyle>
          <a:p>
            <a:endParaRPr/>
          </a:p>
        </p:txBody>
      </p:sp>
      <p:sp>
        <p:nvSpPr>
          <p:cNvPr id="69" name="Google Shape;69;p8"/>
          <p:cNvSpPr txBox="1">
            <a:spLocks noGrp="1"/>
          </p:cNvSpPr>
          <p:nvPr>
            <p:ph type="body" idx="2"/>
          </p:nvPr>
        </p:nvSpPr>
        <p:spPr>
          <a:xfrm>
            <a:off x="1322630" y="2161651"/>
            <a:ext cx="2807100" cy="10059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Char char="●"/>
              <a:defRPr sz="1400" i="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70" name="Google Shape;70;p8"/>
          <p:cNvSpPr txBox="1">
            <a:spLocks noGrp="1"/>
          </p:cNvSpPr>
          <p:nvPr>
            <p:ph type="subTitle" idx="3"/>
          </p:nvPr>
        </p:nvSpPr>
        <p:spPr>
          <a:xfrm>
            <a:off x="5624046" y="3089040"/>
            <a:ext cx="2807100" cy="41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2"/>
              </a:buClr>
              <a:buSzPts val="2200"/>
              <a:buNone/>
              <a:defRPr sz="2100" b="1" i="0">
                <a:solidFill>
                  <a:schemeClr val="lt1"/>
                </a:solidFill>
                <a:latin typeface="Montserrat"/>
                <a:ea typeface="Montserrat"/>
                <a:cs typeface="Montserrat"/>
                <a:sym typeface="Montserrat"/>
              </a:defRPr>
            </a:lvl1pPr>
            <a:lvl2pPr lvl="1" algn="ctr" rtl="0">
              <a:spcBef>
                <a:spcPts val="0"/>
              </a:spcBef>
              <a:spcAft>
                <a:spcPts val="0"/>
              </a:spcAft>
              <a:buClr>
                <a:schemeClr val="dk2"/>
              </a:buClr>
              <a:buSzPts val="2200"/>
              <a:buNone/>
              <a:defRPr sz="2200">
                <a:solidFill>
                  <a:schemeClr val="dk2"/>
                </a:solidFill>
              </a:defRPr>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71" name="Google Shape;71;p8"/>
          <p:cNvSpPr txBox="1">
            <a:spLocks noGrp="1"/>
          </p:cNvSpPr>
          <p:nvPr>
            <p:ph type="body" idx="4"/>
          </p:nvPr>
        </p:nvSpPr>
        <p:spPr>
          <a:xfrm>
            <a:off x="5624046" y="3457040"/>
            <a:ext cx="2807100" cy="1005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i="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Google Shape;73;p9"/>
          <p:cNvSpPr/>
          <p:nvPr/>
        </p:nvSpPr>
        <p:spPr>
          <a:xfrm rot="2316183">
            <a:off x="3731784" y="3852631"/>
            <a:ext cx="161" cy="161"/>
          </a:xfrm>
          <a:custGeom>
            <a:avLst/>
            <a:gdLst/>
            <a:ahLst/>
            <a:cxnLst/>
            <a:rect l="l" t="t" r="r" b="b"/>
            <a:pathLst>
              <a:path w="1" h="1" extrusionOk="0">
                <a:moveTo>
                  <a:pt x="1" y="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9"/>
          <p:cNvSpPr txBox="1">
            <a:spLocks noGrp="1"/>
          </p:cNvSpPr>
          <p:nvPr>
            <p:ph type="title"/>
          </p:nvPr>
        </p:nvSpPr>
        <p:spPr>
          <a:xfrm>
            <a:off x="713225" y="539500"/>
            <a:ext cx="7717500" cy="57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A45C37"/>
              </a:buClr>
              <a:buSzPts val="2800"/>
              <a:buNone/>
              <a:defRPr b="1">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5" name="Google Shape;75;p9"/>
          <p:cNvSpPr/>
          <p:nvPr/>
        </p:nvSpPr>
        <p:spPr>
          <a:xfrm rot="-5400000">
            <a:off x="7706579" y="322837"/>
            <a:ext cx="2056618" cy="452561"/>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p:nvPr/>
        </p:nvSpPr>
        <p:spPr>
          <a:xfrm rot="5400000">
            <a:off x="-619196" y="4648087"/>
            <a:ext cx="2056617" cy="452561"/>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9"/>
          <p:cNvSpPr/>
          <p:nvPr/>
        </p:nvSpPr>
        <p:spPr>
          <a:xfrm flipH="1">
            <a:off x="3932402" y="4722803"/>
            <a:ext cx="1279148" cy="303129"/>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9"/>
          <p:cNvSpPr/>
          <p:nvPr/>
        </p:nvSpPr>
        <p:spPr>
          <a:xfrm flipH="1">
            <a:off x="7441527" y="51828"/>
            <a:ext cx="1279148" cy="303129"/>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9"/>
          <p:cNvSpPr/>
          <p:nvPr/>
        </p:nvSpPr>
        <p:spPr>
          <a:xfrm flipH="1">
            <a:off x="-565923" y="1310665"/>
            <a:ext cx="1279148" cy="303129"/>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0"/>
        <p:cNvGrpSpPr/>
        <p:nvPr/>
      </p:nvGrpSpPr>
      <p:grpSpPr>
        <a:xfrm>
          <a:off x="0" y="0"/>
          <a:ext cx="0" cy="0"/>
          <a:chOff x="0" y="0"/>
          <a:chExt cx="0" cy="0"/>
        </a:xfrm>
      </p:grpSpPr>
      <p:sp>
        <p:nvSpPr>
          <p:cNvPr id="81" name="Google Shape;81;p10"/>
          <p:cNvSpPr txBox="1">
            <a:spLocks noGrp="1"/>
          </p:cNvSpPr>
          <p:nvPr>
            <p:ph type="title"/>
          </p:nvPr>
        </p:nvSpPr>
        <p:spPr>
          <a:xfrm>
            <a:off x="713225" y="566047"/>
            <a:ext cx="771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3000"/>
              <a:buNone/>
              <a:defRPr sz="3000" b="1">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2" name="Google Shape;82;p10"/>
          <p:cNvSpPr txBox="1">
            <a:spLocks noGrp="1"/>
          </p:cNvSpPr>
          <p:nvPr>
            <p:ph type="body" idx="1"/>
          </p:nvPr>
        </p:nvSpPr>
        <p:spPr>
          <a:xfrm>
            <a:off x="713100" y="2224475"/>
            <a:ext cx="3858900" cy="1929300"/>
          </a:xfrm>
          <a:prstGeom prst="rect">
            <a:avLst/>
          </a:prstGeom>
        </p:spPr>
        <p:txBody>
          <a:bodyPr spcFirstLastPara="1" wrap="square" lIns="91425" tIns="91425" rIns="91425" bIns="91425" anchor="b" anchorCtr="0">
            <a:noAutofit/>
          </a:bodyPr>
          <a:lstStyle>
            <a:lvl1pPr marL="457200" lvl="0" indent="-317500" rtl="0">
              <a:lnSpc>
                <a:spcPct val="100000"/>
              </a:lnSpc>
              <a:spcBef>
                <a:spcPts val="0"/>
              </a:spcBef>
              <a:spcAft>
                <a:spcPts val="0"/>
              </a:spcAft>
              <a:buSzPts val="1400"/>
              <a:buChar char="●"/>
              <a:defRPr i="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83" name="Google Shape;83;p10"/>
          <p:cNvSpPr/>
          <p:nvPr/>
        </p:nvSpPr>
        <p:spPr>
          <a:xfrm rot="5400000">
            <a:off x="-1187550" y="3012084"/>
            <a:ext cx="3801558" cy="836538"/>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0"/>
          <p:cNvSpPr/>
          <p:nvPr/>
        </p:nvSpPr>
        <p:spPr>
          <a:xfrm flipH="1">
            <a:off x="8222219" y="1996912"/>
            <a:ext cx="1402567" cy="332393"/>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5"/>
        <p:cNvGrpSpPr/>
        <p:nvPr/>
      </p:nvGrpSpPr>
      <p:grpSpPr>
        <a:xfrm>
          <a:off x="0" y="0"/>
          <a:ext cx="0" cy="0"/>
          <a:chOff x="0" y="0"/>
          <a:chExt cx="0" cy="0"/>
        </a:xfrm>
      </p:grpSpPr>
      <p:sp>
        <p:nvSpPr>
          <p:cNvPr id="86" name="Google Shape;86;p11"/>
          <p:cNvSpPr txBox="1">
            <a:spLocks noGrp="1"/>
          </p:cNvSpPr>
          <p:nvPr>
            <p:ph type="title"/>
          </p:nvPr>
        </p:nvSpPr>
        <p:spPr>
          <a:xfrm flipH="1">
            <a:off x="1889577" y="1412188"/>
            <a:ext cx="6541200" cy="2294400"/>
          </a:xfrm>
          <a:prstGeom prst="rect">
            <a:avLst/>
          </a:prstGeom>
        </p:spPr>
        <p:txBody>
          <a:bodyPr spcFirstLastPara="1" wrap="square" lIns="91425" tIns="91425" rIns="91425" bIns="91425" anchor="ctr" anchorCtr="0">
            <a:noAutofit/>
          </a:bodyPr>
          <a:lstStyle>
            <a:lvl1pPr lvl="0" algn="r">
              <a:spcBef>
                <a:spcPts val="0"/>
              </a:spcBef>
              <a:spcAft>
                <a:spcPts val="0"/>
              </a:spcAft>
              <a:buSzPts val="3200"/>
              <a:buFont typeface="Merriweather"/>
              <a:buNone/>
              <a:defRPr sz="8000" b="1">
                <a:latin typeface="Montserrat"/>
                <a:ea typeface="Montserrat"/>
                <a:cs typeface="Montserrat"/>
                <a:sym typeface="Montserrat"/>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5.xml"/><Relationship Id="rId18" Type="http://schemas.openxmlformats.org/officeDocument/2006/relationships/slideLayout" Target="../slideLayouts/slideLayout20.xml"/><Relationship Id="rId26" Type="http://schemas.openxmlformats.org/officeDocument/2006/relationships/slideLayout" Target="../slideLayouts/slideLayout28.xml"/><Relationship Id="rId3" Type="http://schemas.openxmlformats.org/officeDocument/2006/relationships/slideLayout" Target="../slideLayouts/slideLayout5.xml"/><Relationship Id="rId21" Type="http://schemas.openxmlformats.org/officeDocument/2006/relationships/slideLayout" Target="../slideLayouts/slideLayout23.xml"/><Relationship Id="rId34" Type="http://schemas.openxmlformats.org/officeDocument/2006/relationships/slideLayout" Target="../slideLayouts/slideLayout36.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slideLayout" Target="../slideLayouts/slideLayout27.xml"/><Relationship Id="rId33" Type="http://schemas.openxmlformats.org/officeDocument/2006/relationships/slideLayout" Target="../slideLayouts/slideLayout35.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29" Type="http://schemas.openxmlformats.org/officeDocument/2006/relationships/slideLayout" Target="../slideLayouts/slideLayout31.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24" Type="http://schemas.openxmlformats.org/officeDocument/2006/relationships/slideLayout" Target="../slideLayouts/slideLayout26.xml"/><Relationship Id="rId32" Type="http://schemas.openxmlformats.org/officeDocument/2006/relationships/slideLayout" Target="../slideLayouts/slideLayout34.xml"/><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slideLayout" Target="../slideLayouts/slideLayout25.xml"/><Relationship Id="rId28" Type="http://schemas.openxmlformats.org/officeDocument/2006/relationships/slideLayout" Target="../slideLayouts/slideLayout30.xml"/><Relationship Id="rId36" Type="http://schemas.openxmlformats.org/officeDocument/2006/relationships/theme" Target="../theme/theme2.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31" Type="http://schemas.openxmlformats.org/officeDocument/2006/relationships/slideLayout" Target="../slideLayouts/slideLayout33.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 Id="rId27" Type="http://schemas.openxmlformats.org/officeDocument/2006/relationships/slideLayout" Target="../slideLayouts/slideLayout29.xml"/><Relationship Id="rId30" Type="http://schemas.openxmlformats.org/officeDocument/2006/relationships/slideLayout" Target="../slideLayouts/slideLayout32.xml"/><Relationship Id="rId35" Type="http://schemas.openxmlformats.org/officeDocument/2006/relationships/slideLayout" Target="../slideLayouts/slideLayout37.xml"/><Relationship Id="rId8"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7" name="Google Shape;7;p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5"/>
        </a:solidFill>
        <a:effectLst/>
      </p:bgPr>
    </p:bg>
    <p:spTree>
      <p:nvGrpSpPr>
        <p:cNvPr id="1" name="Shape 49"/>
        <p:cNvGrpSpPr/>
        <p:nvPr/>
      </p:nvGrpSpPr>
      <p:grpSpPr>
        <a:xfrm>
          <a:off x="0" y="0"/>
          <a:ext cx="0" cy="0"/>
          <a:chOff x="0" y="0"/>
          <a:chExt cx="0" cy="0"/>
        </a:xfrm>
      </p:grpSpPr>
      <p:sp>
        <p:nvSpPr>
          <p:cNvPr id="50" name="Google Shape;50;p4"/>
          <p:cNvSpPr txBox="1">
            <a:spLocks noGrp="1"/>
          </p:cNvSpPr>
          <p:nvPr>
            <p:ph type="title"/>
          </p:nvPr>
        </p:nvSpPr>
        <p:spPr>
          <a:xfrm>
            <a:off x="713225" y="539500"/>
            <a:ext cx="7717500" cy="457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2"/>
              </a:buClr>
              <a:buSzPts val="3200"/>
              <a:buFont typeface="Montserrat"/>
              <a:buNone/>
              <a:defRPr sz="3200" b="1">
                <a:solidFill>
                  <a:schemeClr val="lt2"/>
                </a:solidFill>
                <a:latin typeface="Montserrat"/>
                <a:ea typeface="Montserrat"/>
                <a:cs typeface="Montserrat"/>
                <a:sym typeface="Montserra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51" name="Google Shape;51;p4"/>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1pPr>
            <a:lvl2pPr marL="914400" lvl="1" indent="-317500">
              <a:lnSpc>
                <a:spcPct val="115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2pPr>
            <a:lvl3pPr marL="1371600" lvl="2" indent="-317500">
              <a:lnSpc>
                <a:spcPct val="115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3pPr>
            <a:lvl4pPr marL="1828800" lvl="3" indent="-317500">
              <a:lnSpc>
                <a:spcPct val="115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4pPr>
            <a:lvl5pPr marL="2286000" lvl="4" indent="-317500">
              <a:lnSpc>
                <a:spcPct val="115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5pPr>
            <a:lvl6pPr marL="2743200" lvl="5" indent="-317500">
              <a:lnSpc>
                <a:spcPct val="115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6pPr>
            <a:lvl7pPr marL="3200400" lvl="6" indent="-317500">
              <a:lnSpc>
                <a:spcPct val="115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7pPr>
            <a:lvl8pPr marL="3657600" lvl="7" indent="-317500">
              <a:lnSpc>
                <a:spcPct val="115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8pPr>
            <a:lvl9pPr marL="4114800" lvl="8" indent="-317500">
              <a:lnSpc>
                <a:spcPct val="115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9">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4.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hyperlink" Target="https://cami5326.github.io/Project3-data-visualization/" TargetMode="External"/><Relationship Id="rId2" Type="http://schemas.openxmlformats.org/officeDocument/2006/relationships/notesSlide" Target="../notesSlides/notesSlide13.xml"/><Relationship Id="rId1" Type="http://schemas.openxmlformats.org/officeDocument/2006/relationships/slideLayout" Target="../slideLayouts/slideLayout27.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hyperlink" Target="https://www.iea.org/data-and-statistics/data-sets"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grpSp>
        <p:nvGrpSpPr>
          <p:cNvPr id="322" name="Google Shape;322;p40"/>
          <p:cNvGrpSpPr/>
          <p:nvPr/>
        </p:nvGrpSpPr>
        <p:grpSpPr>
          <a:xfrm>
            <a:off x="-582025" y="-217309"/>
            <a:ext cx="4596223" cy="2142865"/>
            <a:chOff x="-582025" y="-217309"/>
            <a:chExt cx="4596223" cy="2142865"/>
          </a:xfrm>
        </p:grpSpPr>
        <p:sp>
          <p:nvSpPr>
            <p:cNvPr id="323" name="Google Shape;323;p40"/>
            <p:cNvSpPr/>
            <p:nvPr/>
          </p:nvSpPr>
          <p:spPr>
            <a:xfrm rot="10800000">
              <a:off x="-582025" y="-204938"/>
              <a:ext cx="4596223" cy="2130494"/>
            </a:xfrm>
            <a:custGeom>
              <a:avLst/>
              <a:gdLst/>
              <a:ahLst/>
              <a:cxnLst/>
              <a:rect l="l" t="t" r="r" b="b"/>
              <a:pathLst>
                <a:path w="92081" h="40314" extrusionOk="0">
                  <a:moveTo>
                    <a:pt x="52634" y="0"/>
                  </a:moveTo>
                  <a:cubicBezTo>
                    <a:pt x="52308" y="0"/>
                    <a:pt x="51980" y="13"/>
                    <a:pt x="51651" y="40"/>
                  </a:cubicBezTo>
                  <a:cubicBezTo>
                    <a:pt x="47192" y="409"/>
                    <a:pt x="43414" y="3356"/>
                    <a:pt x="40047" y="6305"/>
                  </a:cubicBezTo>
                  <a:cubicBezTo>
                    <a:pt x="36680" y="9252"/>
                    <a:pt x="33221" y="12438"/>
                    <a:pt x="28869" y="13475"/>
                  </a:cubicBezTo>
                  <a:cubicBezTo>
                    <a:pt x="25617" y="14250"/>
                    <a:pt x="22193" y="13734"/>
                    <a:pt x="18884" y="14199"/>
                  </a:cubicBezTo>
                  <a:cubicBezTo>
                    <a:pt x="13402" y="14969"/>
                    <a:pt x="0" y="24616"/>
                    <a:pt x="6085" y="40112"/>
                  </a:cubicBezTo>
                  <a:lnTo>
                    <a:pt x="81132" y="40282"/>
                  </a:lnTo>
                  <a:cubicBezTo>
                    <a:pt x="81361" y="40303"/>
                    <a:pt x="81583" y="40314"/>
                    <a:pt x="81800" y="40314"/>
                  </a:cubicBezTo>
                  <a:cubicBezTo>
                    <a:pt x="92080" y="40314"/>
                    <a:pt x="89563" y="16777"/>
                    <a:pt x="87839" y="12668"/>
                  </a:cubicBezTo>
                  <a:cubicBezTo>
                    <a:pt x="86081" y="8473"/>
                    <a:pt x="82744" y="4685"/>
                    <a:pt x="78338" y="3554"/>
                  </a:cubicBezTo>
                  <a:cubicBezTo>
                    <a:pt x="77072" y="3230"/>
                    <a:pt x="75782" y="3133"/>
                    <a:pt x="74479" y="3133"/>
                  </a:cubicBezTo>
                  <a:cubicBezTo>
                    <a:pt x="72576" y="3133"/>
                    <a:pt x="70646" y="3339"/>
                    <a:pt x="68733" y="3339"/>
                  </a:cubicBezTo>
                  <a:cubicBezTo>
                    <a:pt x="68051" y="3339"/>
                    <a:pt x="67371" y="3313"/>
                    <a:pt x="66695" y="3242"/>
                  </a:cubicBezTo>
                  <a:cubicBezTo>
                    <a:pt x="61897" y="2739"/>
                    <a:pt x="57402" y="0"/>
                    <a:pt x="526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p:nvPr/>
          </p:nvSpPr>
          <p:spPr>
            <a:xfrm rot="10800000">
              <a:off x="-430480" y="-217309"/>
              <a:ext cx="4016710" cy="1777647"/>
            </a:xfrm>
            <a:custGeom>
              <a:avLst/>
              <a:gdLst/>
              <a:ahLst/>
              <a:cxnLst/>
              <a:rect l="l" t="t" r="r" b="b"/>
              <a:pathLst>
                <a:path w="80471" h="32195" extrusionOk="0">
                  <a:moveTo>
                    <a:pt x="47487" y="1"/>
                  </a:moveTo>
                  <a:cubicBezTo>
                    <a:pt x="43320" y="1"/>
                    <a:pt x="39414" y="2827"/>
                    <a:pt x="36193" y="5678"/>
                  </a:cubicBezTo>
                  <a:cubicBezTo>
                    <a:pt x="32550" y="8904"/>
                    <a:pt x="28659" y="12549"/>
                    <a:pt x="23801" y="12820"/>
                  </a:cubicBezTo>
                  <a:cubicBezTo>
                    <a:pt x="23603" y="12831"/>
                    <a:pt x="23405" y="12837"/>
                    <a:pt x="23208" y="12837"/>
                  </a:cubicBezTo>
                  <a:cubicBezTo>
                    <a:pt x="20202" y="12837"/>
                    <a:pt x="17266" y="11633"/>
                    <a:pt x="14247" y="11611"/>
                  </a:cubicBezTo>
                  <a:cubicBezTo>
                    <a:pt x="14221" y="11610"/>
                    <a:pt x="14196" y="11610"/>
                    <a:pt x="14170" y="11610"/>
                  </a:cubicBezTo>
                  <a:cubicBezTo>
                    <a:pt x="9546" y="11610"/>
                    <a:pt x="5189" y="14522"/>
                    <a:pt x="2843" y="18510"/>
                  </a:cubicBezTo>
                  <a:cubicBezTo>
                    <a:pt x="483" y="22521"/>
                    <a:pt x="1" y="27451"/>
                    <a:pt x="847" y="32025"/>
                  </a:cubicBezTo>
                  <a:lnTo>
                    <a:pt x="75894" y="32195"/>
                  </a:lnTo>
                  <a:cubicBezTo>
                    <a:pt x="80471" y="29741"/>
                    <a:pt x="79104" y="20847"/>
                    <a:pt x="78484" y="15147"/>
                  </a:cubicBezTo>
                  <a:cubicBezTo>
                    <a:pt x="77863" y="9446"/>
                    <a:pt x="74407" y="3185"/>
                    <a:pt x="68697" y="2665"/>
                  </a:cubicBezTo>
                  <a:cubicBezTo>
                    <a:pt x="68430" y="2640"/>
                    <a:pt x="68164" y="2629"/>
                    <a:pt x="67898" y="2629"/>
                  </a:cubicBezTo>
                  <a:cubicBezTo>
                    <a:pt x="65148" y="2629"/>
                    <a:pt x="62428" y="3814"/>
                    <a:pt x="59686" y="3814"/>
                  </a:cubicBezTo>
                  <a:cubicBezTo>
                    <a:pt x="59345" y="3814"/>
                    <a:pt x="59004" y="3796"/>
                    <a:pt x="58663" y="3754"/>
                  </a:cubicBezTo>
                  <a:cubicBezTo>
                    <a:pt x="55277" y="3347"/>
                    <a:pt x="52491" y="781"/>
                    <a:pt x="49140" y="153"/>
                  </a:cubicBezTo>
                  <a:cubicBezTo>
                    <a:pt x="48585" y="49"/>
                    <a:pt x="48034" y="1"/>
                    <a:pt x="47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 name="Google Shape;325;p40"/>
          <p:cNvSpPr/>
          <p:nvPr/>
        </p:nvSpPr>
        <p:spPr>
          <a:xfrm>
            <a:off x="1003800" y="539500"/>
            <a:ext cx="7136400" cy="2466300"/>
          </a:xfrm>
          <a:prstGeom prst="round2DiagRect">
            <a:avLst>
              <a:gd name="adj1" fmla="val 16667"/>
              <a:gd name="adj2" fmla="val 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0"/>
          <p:cNvSpPr/>
          <p:nvPr/>
        </p:nvSpPr>
        <p:spPr>
          <a:xfrm>
            <a:off x="2480100" y="2760938"/>
            <a:ext cx="4183800" cy="4572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0"/>
          <p:cNvSpPr txBox="1">
            <a:spLocks noGrp="1"/>
          </p:cNvSpPr>
          <p:nvPr>
            <p:ph type="subTitle" idx="1"/>
          </p:nvPr>
        </p:nvSpPr>
        <p:spPr>
          <a:xfrm>
            <a:off x="2480100" y="2759724"/>
            <a:ext cx="4183800" cy="4926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2000">
                <a:solidFill>
                  <a:srgbClr val="DCFFFE"/>
                </a:solidFill>
                <a:latin typeface="NanumGothic ExtraBold"/>
                <a:ea typeface="NanumGothic ExtraBold"/>
                <a:cs typeface="NanumGothic ExtraBold"/>
                <a:sym typeface="NanumGothic ExtraBold"/>
              </a:rPr>
              <a:t>Team Pewter</a:t>
            </a:r>
            <a:endParaRPr sz="2600">
              <a:solidFill>
                <a:srgbClr val="DCFFFE"/>
              </a:solidFill>
              <a:latin typeface="NanumGothic ExtraBold"/>
              <a:ea typeface="NanumGothic ExtraBold"/>
              <a:cs typeface="NanumGothic ExtraBold"/>
              <a:sym typeface="NanumGothic ExtraBold"/>
            </a:endParaRPr>
          </a:p>
        </p:txBody>
      </p:sp>
      <p:sp>
        <p:nvSpPr>
          <p:cNvPr id="328" name="Google Shape;328;p40"/>
          <p:cNvSpPr txBox="1">
            <a:spLocks noGrp="1"/>
          </p:cNvSpPr>
          <p:nvPr>
            <p:ph type="ctrTitle"/>
          </p:nvPr>
        </p:nvSpPr>
        <p:spPr>
          <a:xfrm>
            <a:off x="1275300" y="829149"/>
            <a:ext cx="6593400" cy="17316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en" sz="3950"/>
              <a:t>ELECTRIC VEHICLES AND THEIR IMPACT ON THE ENVIRONMENT</a:t>
            </a:r>
            <a:r>
              <a:rPr lang="en" sz="2550">
                <a:solidFill>
                  <a:schemeClr val="dk1"/>
                </a:solidFill>
              </a:rPr>
              <a:t> </a:t>
            </a:r>
            <a:endParaRPr sz="6900">
              <a:solidFill>
                <a:schemeClr val="dk1"/>
              </a:solidFill>
            </a:endParaRPr>
          </a:p>
        </p:txBody>
      </p:sp>
      <p:sp>
        <p:nvSpPr>
          <p:cNvPr id="329" name="Google Shape;329;p40"/>
          <p:cNvSpPr/>
          <p:nvPr/>
        </p:nvSpPr>
        <p:spPr>
          <a:xfrm>
            <a:off x="6500145" y="867444"/>
            <a:ext cx="243" cy="122"/>
          </a:xfrm>
          <a:custGeom>
            <a:avLst/>
            <a:gdLst/>
            <a:ahLst/>
            <a:cxnLst/>
            <a:rect l="l" t="t" r="r" b="b"/>
            <a:pathLst>
              <a:path w="2" h="1" extrusionOk="0">
                <a:moveTo>
                  <a:pt x="1" y="0"/>
                </a:moveTo>
                <a:cubicBezTo>
                  <a:pt x="0" y="0"/>
                  <a:pt x="0" y="0"/>
                  <a:pt x="0" y="1"/>
                </a:cubicBezTo>
                <a:lnTo>
                  <a:pt x="2" y="1"/>
                </a:lnTo>
                <a:cubicBezTo>
                  <a:pt x="2" y="1"/>
                  <a:pt x="1" y="0"/>
                  <a:pt x="1" y="0"/>
                </a:cubicBezTo>
                <a:close/>
              </a:path>
            </a:pathLst>
          </a:custGeom>
          <a:solidFill>
            <a:srgbClr val="E4EE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0"/>
          <p:cNvSpPr/>
          <p:nvPr/>
        </p:nvSpPr>
        <p:spPr>
          <a:xfrm>
            <a:off x="6500145" y="863673"/>
            <a:ext cx="6933" cy="3892"/>
          </a:xfrm>
          <a:custGeom>
            <a:avLst/>
            <a:gdLst/>
            <a:ahLst/>
            <a:cxnLst/>
            <a:rect l="l" t="t" r="r" b="b"/>
            <a:pathLst>
              <a:path w="57" h="32" extrusionOk="0">
                <a:moveTo>
                  <a:pt x="57" y="1"/>
                </a:moveTo>
                <a:lnTo>
                  <a:pt x="57" y="1"/>
                </a:lnTo>
                <a:cubicBezTo>
                  <a:pt x="38" y="15"/>
                  <a:pt x="20" y="28"/>
                  <a:pt x="0" y="32"/>
                </a:cubicBezTo>
                <a:lnTo>
                  <a:pt x="2" y="32"/>
                </a:lnTo>
                <a:cubicBezTo>
                  <a:pt x="4" y="31"/>
                  <a:pt x="6" y="31"/>
                  <a:pt x="9" y="31"/>
                </a:cubicBezTo>
                <a:cubicBezTo>
                  <a:pt x="11" y="31"/>
                  <a:pt x="14" y="31"/>
                  <a:pt x="16" y="30"/>
                </a:cubicBezTo>
                <a:cubicBezTo>
                  <a:pt x="30" y="25"/>
                  <a:pt x="44" y="11"/>
                  <a:pt x="57" y="1"/>
                </a:cubicBezTo>
                <a:close/>
              </a:path>
            </a:pathLst>
          </a:custGeom>
          <a:solidFill>
            <a:srgbClr val="0075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510363" y="846765"/>
            <a:ext cx="9366" cy="14718"/>
          </a:xfrm>
          <a:custGeom>
            <a:avLst/>
            <a:gdLst/>
            <a:ahLst/>
            <a:cxnLst/>
            <a:rect l="l" t="t" r="r" b="b"/>
            <a:pathLst>
              <a:path w="77" h="121" extrusionOk="0">
                <a:moveTo>
                  <a:pt x="77" y="1"/>
                </a:moveTo>
                <a:cubicBezTo>
                  <a:pt x="53" y="53"/>
                  <a:pt x="27" y="92"/>
                  <a:pt x="1" y="120"/>
                </a:cubicBezTo>
                <a:cubicBezTo>
                  <a:pt x="27" y="92"/>
                  <a:pt x="53" y="53"/>
                  <a:pt x="77" y="1"/>
                </a:cubicBezTo>
                <a:close/>
              </a:path>
            </a:pathLst>
          </a:custGeom>
          <a:solidFill>
            <a:srgbClr val="0075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7749975" y="1220613"/>
            <a:ext cx="1433613" cy="339732"/>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0"/>
          <p:cNvSpPr/>
          <p:nvPr/>
        </p:nvSpPr>
        <p:spPr>
          <a:xfrm flipH="1">
            <a:off x="1987044" y="3451679"/>
            <a:ext cx="1433668" cy="339744"/>
          </a:xfrm>
          <a:custGeom>
            <a:avLst/>
            <a:gdLst/>
            <a:ahLst/>
            <a:cxnLst/>
            <a:rect l="l" t="t" r="r" b="b"/>
            <a:pathLst>
              <a:path w="27194" h="6444" extrusionOk="0">
                <a:moveTo>
                  <a:pt x="14158" y="1"/>
                </a:moveTo>
                <a:cubicBezTo>
                  <a:pt x="12412" y="1"/>
                  <a:pt x="10904" y="5406"/>
                  <a:pt x="10904" y="5406"/>
                </a:cubicBezTo>
                <a:cubicBezTo>
                  <a:pt x="10904" y="5406"/>
                  <a:pt x="11216" y="3320"/>
                  <a:pt x="9660" y="3222"/>
                </a:cubicBezTo>
                <a:cubicBezTo>
                  <a:pt x="9625" y="3220"/>
                  <a:pt x="9591" y="3219"/>
                  <a:pt x="9557" y="3219"/>
                </a:cubicBezTo>
                <a:cubicBezTo>
                  <a:pt x="8053" y="3219"/>
                  <a:pt x="6963" y="5303"/>
                  <a:pt x="6963" y="5303"/>
                </a:cubicBezTo>
                <a:lnTo>
                  <a:pt x="0" y="6444"/>
                </a:lnTo>
                <a:lnTo>
                  <a:pt x="27194" y="6444"/>
                </a:lnTo>
                <a:cubicBezTo>
                  <a:pt x="27194" y="6444"/>
                  <a:pt x="20553" y="6029"/>
                  <a:pt x="20139" y="5406"/>
                </a:cubicBezTo>
                <a:cubicBezTo>
                  <a:pt x="19724" y="4784"/>
                  <a:pt x="19030" y="2294"/>
                  <a:pt x="17353" y="2086"/>
                </a:cubicBezTo>
                <a:cubicBezTo>
                  <a:pt x="17284" y="2077"/>
                  <a:pt x="17216" y="2073"/>
                  <a:pt x="17151" y="2073"/>
                </a:cubicBezTo>
                <a:cubicBezTo>
                  <a:pt x="16230" y="2073"/>
                  <a:pt x="15692" y="2882"/>
                  <a:pt x="15412" y="3517"/>
                </a:cubicBezTo>
                <a:lnTo>
                  <a:pt x="15412" y="3517"/>
                </a:lnTo>
                <a:cubicBezTo>
                  <a:pt x="15684" y="2529"/>
                  <a:pt x="15916" y="830"/>
                  <a:pt x="14591" y="115"/>
                </a:cubicBezTo>
                <a:cubicBezTo>
                  <a:pt x="14446" y="37"/>
                  <a:pt x="14301" y="1"/>
                  <a:pt x="141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0"/>
          <p:cNvSpPr/>
          <p:nvPr/>
        </p:nvSpPr>
        <p:spPr>
          <a:xfrm rot="5400000" flipH="1">
            <a:off x="-1174430" y="1363969"/>
            <a:ext cx="4650477" cy="1023285"/>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0"/>
          <p:cNvSpPr/>
          <p:nvPr/>
        </p:nvSpPr>
        <p:spPr>
          <a:xfrm flipH="1">
            <a:off x="2255737" y="40649"/>
            <a:ext cx="1250788" cy="296408"/>
          </a:xfrm>
          <a:custGeom>
            <a:avLst/>
            <a:gdLst/>
            <a:ahLst/>
            <a:cxnLst/>
            <a:rect l="l" t="t" r="r" b="b"/>
            <a:pathLst>
              <a:path w="27194" h="6444" extrusionOk="0">
                <a:moveTo>
                  <a:pt x="14158" y="1"/>
                </a:moveTo>
                <a:cubicBezTo>
                  <a:pt x="12412" y="1"/>
                  <a:pt x="10904" y="5406"/>
                  <a:pt x="10904" y="5406"/>
                </a:cubicBezTo>
                <a:cubicBezTo>
                  <a:pt x="10904" y="5406"/>
                  <a:pt x="11216" y="3320"/>
                  <a:pt x="9660" y="3222"/>
                </a:cubicBezTo>
                <a:cubicBezTo>
                  <a:pt x="9625" y="3220"/>
                  <a:pt x="9591" y="3219"/>
                  <a:pt x="9557" y="3219"/>
                </a:cubicBezTo>
                <a:cubicBezTo>
                  <a:pt x="8053" y="3219"/>
                  <a:pt x="6963" y="5303"/>
                  <a:pt x="6963" y="5303"/>
                </a:cubicBezTo>
                <a:lnTo>
                  <a:pt x="0" y="6444"/>
                </a:lnTo>
                <a:lnTo>
                  <a:pt x="27194" y="6444"/>
                </a:lnTo>
                <a:cubicBezTo>
                  <a:pt x="27194" y="6444"/>
                  <a:pt x="20553" y="6029"/>
                  <a:pt x="20139" y="5406"/>
                </a:cubicBezTo>
                <a:cubicBezTo>
                  <a:pt x="19724" y="4784"/>
                  <a:pt x="19030" y="2294"/>
                  <a:pt x="17353" y="2086"/>
                </a:cubicBezTo>
                <a:cubicBezTo>
                  <a:pt x="17284" y="2077"/>
                  <a:pt x="17216" y="2073"/>
                  <a:pt x="17151" y="2073"/>
                </a:cubicBezTo>
                <a:cubicBezTo>
                  <a:pt x="16230" y="2073"/>
                  <a:pt x="15692" y="2882"/>
                  <a:pt x="15412" y="3517"/>
                </a:cubicBezTo>
                <a:lnTo>
                  <a:pt x="15412" y="3517"/>
                </a:lnTo>
                <a:cubicBezTo>
                  <a:pt x="15684" y="2529"/>
                  <a:pt x="15916" y="830"/>
                  <a:pt x="14591" y="115"/>
                </a:cubicBezTo>
                <a:cubicBezTo>
                  <a:pt x="14446" y="37"/>
                  <a:pt x="14301" y="1"/>
                  <a:pt x="141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40"/>
          <p:cNvGrpSpPr/>
          <p:nvPr/>
        </p:nvGrpSpPr>
        <p:grpSpPr>
          <a:xfrm>
            <a:off x="3420677" y="2468001"/>
            <a:ext cx="5983687" cy="2807750"/>
            <a:chOff x="3601778" y="2646022"/>
            <a:chExt cx="5802645" cy="2629472"/>
          </a:xfrm>
        </p:grpSpPr>
        <p:sp>
          <p:nvSpPr>
            <p:cNvPr id="337" name="Google Shape;337;p40"/>
            <p:cNvSpPr/>
            <p:nvPr/>
          </p:nvSpPr>
          <p:spPr>
            <a:xfrm>
              <a:off x="4808200" y="3145000"/>
              <a:ext cx="4596223" cy="2130494"/>
            </a:xfrm>
            <a:custGeom>
              <a:avLst/>
              <a:gdLst/>
              <a:ahLst/>
              <a:cxnLst/>
              <a:rect l="l" t="t" r="r" b="b"/>
              <a:pathLst>
                <a:path w="92081" h="40314" extrusionOk="0">
                  <a:moveTo>
                    <a:pt x="52634" y="0"/>
                  </a:moveTo>
                  <a:cubicBezTo>
                    <a:pt x="52308" y="0"/>
                    <a:pt x="51980" y="13"/>
                    <a:pt x="51651" y="40"/>
                  </a:cubicBezTo>
                  <a:cubicBezTo>
                    <a:pt x="47192" y="409"/>
                    <a:pt x="43414" y="3356"/>
                    <a:pt x="40047" y="6305"/>
                  </a:cubicBezTo>
                  <a:cubicBezTo>
                    <a:pt x="36680" y="9252"/>
                    <a:pt x="33221" y="12438"/>
                    <a:pt x="28869" y="13475"/>
                  </a:cubicBezTo>
                  <a:cubicBezTo>
                    <a:pt x="25617" y="14250"/>
                    <a:pt x="22193" y="13734"/>
                    <a:pt x="18884" y="14199"/>
                  </a:cubicBezTo>
                  <a:cubicBezTo>
                    <a:pt x="13402" y="14969"/>
                    <a:pt x="0" y="24616"/>
                    <a:pt x="6085" y="40112"/>
                  </a:cubicBezTo>
                  <a:lnTo>
                    <a:pt x="81132" y="40282"/>
                  </a:lnTo>
                  <a:cubicBezTo>
                    <a:pt x="81361" y="40303"/>
                    <a:pt x="81583" y="40314"/>
                    <a:pt x="81800" y="40314"/>
                  </a:cubicBezTo>
                  <a:cubicBezTo>
                    <a:pt x="92080" y="40314"/>
                    <a:pt x="89563" y="16777"/>
                    <a:pt x="87839" y="12668"/>
                  </a:cubicBezTo>
                  <a:cubicBezTo>
                    <a:pt x="86081" y="8473"/>
                    <a:pt x="82744" y="4685"/>
                    <a:pt x="78338" y="3554"/>
                  </a:cubicBezTo>
                  <a:cubicBezTo>
                    <a:pt x="77072" y="3230"/>
                    <a:pt x="75782" y="3133"/>
                    <a:pt x="74479" y="3133"/>
                  </a:cubicBezTo>
                  <a:cubicBezTo>
                    <a:pt x="72576" y="3133"/>
                    <a:pt x="70646" y="3339"/>
                    <a:pt x="68733" y="3339"/>
                  </a:cubicBezTo>
                  <a:cubicBezTo>
                    <a:pt x="68051" y="3339"/>
                    <a:pt x="67371" y="3313"/>
                    <a:pt x="66695" y="3242"/>
                  </a:cubicBezTo>
                  <a:cubicBezTo>
                    <a:pt x="61897" y="2739"/>
                    <a:pt x="57402" y="0"/>
                    <a:pt x="526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0"/>
            <p:cNvSpPr/>
            <p:nvPr/>
          </p:nvSpPr>
          <p:spPr>
            <a:xfrm>
              <a:off x="5227742" y="3389493"/>
              <a:ext cx="4016710" cy="1777647"/>
            </a:xfrm>
            <a:custGeom>
              <a:avLst/>
              <a:gdLst/>
              <a:ahLst/>
              <a:cxnLst/>
              <a:rect l="l" t="t" r="r" b="b"/>
              <a:pathLst>
                <a:path w="80471" h="32195" extrusionOk="0">
                  <a:moveTo>
                    <a:pt x="47487" y="1"/>
                  </a:moveTo>
                  <a:cubicBezTo>
                    <a:pt x="43320" y="1"/>
                    <a:pt x="39414" y="2827"/>
                    <a:pt x="36193" y="5678"/>
                  </a:cubicBezTo>
                  <a:cubicBezTo>
                    <a:pt x="32550" y="8904"/>
                    <a:pt x="28659" y="12549"/>
                    <a:pt x="23801" y="12820"/>
                  </a:cubicBezTo>
                  <a:cubicBezTo>
                    <a:pt x="23603" y="12831"/>
                    <a:pt x="23405" y="12837"/>
                    <a:pt x="23208" y="12837"/>
                  </a:cubicBezTo>
                  <a:cubicBezTo>
                    <a:pt x="20202" y="12837"/>
                    <a:pt x="17266" y="11633"/>
                    <a:pt x="14247" y="11611"/>
                  </a:cubicBezTo>
                  <a:cubicBezTo>
                    <a:pt x="14221" y="11610"/>
                    <a:pt x="14196" y="11610"/>
                    <a:pt x="14170" y="11610"/>
                  </a:cubicBezTo>
                  <a:cubicBezTo>
                    <a:pt x="9546" y="11610"/>
                    <a:pt x="5189" y="14522"/>
                    <a:pt x="2843" y="18510"/>
                  </a:cubicBezTo>
                  <a:cubicBezTo>
                    <a:pt x="483" y="22521"/>
                    <a:pt x="1" y="27451"/>
                    <a:pt x="847" y="32025"/>
                  </a:cubicBezTo>
                  <a:lnTo>
                    <a:pt x="75894" y="32195"/>
                  </a:lnTo>
                  <a:cubicBezTo>
                    <a:pt x="80471" y="29741"/>
                    <a:pt x="79104" y="20847"/>
                    <a:pt x="78484" y="15147"/>
                  </a:cubicBezTo>
                  <a:cubicBezTo>
                    <a:pt x="77863" y="9446"/>
                    <a:pt x="74407" y="3185"/>
                    <a:pt x="68697" y="2665"/>
                  </a:cubicBezTo>
                  <a:cubicBezTo>
                    <a:pt x="68430" y="2640"/>
                    <a:pt x="68164" y="2629"/>
                    <a:pt x="67898" y="2629"/>
                  </a:cubicBezTo>
                  <a:cubicBezTo>
                    <a:pt x="65148" y="2629"/>
                    <a:pt x="62428" y="3814"/>
                    <a:pt x="59686" y="3814"/>
                  </a:cubicBezTo>
                  <a:cubicBezTo>
                    <a:pt x="59345" y="3814"/>
                    <a:pt x="59004" y="3796"/>
                    <a:pt x="58663" y="3754"/>
                  </a:cubicBezTo>
                  <a:cubicBezTo>
                    <a:pt x="55277" y="3347"/>
                    <a:pt x="52491" y="781"/>
                    <a:pt x="49140" y="153"/>
                  </a:cubicBezTo>
                  <a:cubicBezTo>
                    <a:pt x="48585" y="49"/>
                    <a:pt x="48034" y="1"/>
                    <a:pt x="47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flipH="1">
              <a:off x="7781086" y="3145011"/>
              <a:ext cx="359112" cy="457202"/>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 name="Google Shape;340;p40"/>
            <p:cNvGrpSpPr/>
            <p:nvPr/>
          </p:nvGrpSpPr>
          <p:grpSpPr>
            <a:xfrm>
              <a:off x="3601778" y="2646022"/>
              <a:ext cx="5360615" cy="2242771"/>
              <a:chOff x="3142804" y="2498247"/>
              <a:chExt cx="5895321" cy="2466481"/>
            </a:xfrm>
          </p:grpSpPr>
          <p:sp>
            <p:nvSpPr>
              <p:cNvPr id="341" name="Google Shape;341;p40"/>
              <p:cNvSpPr/>
              <p:nvPr/>
            </p:nvSpPr>
            <p:spPr>
              <a:xfrm>
                <a:off x="8397025" y="3389500"/>
                <a:ext cx="457200" cy="457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40"/>
              <p:cNvGrpSpPr/>
              <p:nvPr/>
            </p:nvGrpSpPr>
            <p:grpSpPr>
              <a:xfrm flipH="1">
                <a:off x="3142804" y="2498247"/>
                <a:ext cx="5895321" cy="2466481"/>
                <a:chOff x="2" y="-59054"/>
                <a:chExt cx="9363597" cy="3917537"/>
              </a:xfrm>
            </p:grpSpPr>
            <p:sp>
              <p:nvSpPr>
                <p:cNvPr id="343" name="Google Shape;343;p40"/>
                <p:cNvSpPr/>
                <p:nvPr/>
              </p:nvSpPr>
              <p:spPr>
                <a:xfrm>
                  <a:off x="1959561" y="1398769"/>
                  <a:ext cx="7403909" cy="2091785"/>
                </a:xfrm>
                <a:custGeom>
                  <a:avLst/>
                  <a:gdLst/>
                  <a:ahLst/>
                  <a:cxnLst/>
                  <a:rect l="l" t="t" r="r" b="b"/>
                  <a:pathLst>
                    <a:path w="63145" h="17840" extrusionOk="0">
                      <a:moveTo>
                        <a:pt x="27176" y="0"/>
                      </a:moveTo>
                      <a:cubicBezTo>
                        <a:pt x="25084" y="0"/>
                        <a:pt x="22999" y="84"/>
                        <a:pt x="20898" y="390"/>
                      </a:cubicBezTo>
                      <a:cubicBezTo>
                        <a:pt x="18203" y="783"/>
                        <a:pt x="15551" y="1450"/>
                        <a:pt x="12981" y="2349"/>
                      </a:cubicBezTo>
                      <a:cubicBezTo>
                        <a:pt x="11630" y="2821"/>
                        <a:pt x="10275" y="3457"/>
                        <a:pt x="8925" y="4002"/>
                      </a:cubicBezTo>
                      <a:cubicBezTo>
                        <a:pt x="7592" y="4539"/>
                        <a:pt x="6043" y="4745"/>
                        <a:pt x="4792" y="5445"/>
                      </a:cubicBezTo>
                      <a:cubicBezTo>
                        <a:pt x="4181" y="5785"/>
                        <a:pt x="3613" y="6200"/>
                        <a:pt x="3113" y="6676"/>
                      </a:cubicBezTo>
                      <a:cubicBezTo>
                        <a:pt x="3017" y="6768"/>
                        <a:pt x="2923" y="6861"/>
                        <a:pt x="2833" y="6956"/>
                      </a:cubicBezTo>
                      <a:cubicBezTo>
                        <a:pt x="2363" y="7452"/>
                        <a:pt x="1969" y="8010"/>
                        <a:pt x="1672" y="8624"/>
                      </a:cubicBezTo>
                      <a:cubicBezTo>
                        <a:pt x="1477" y="9028"/>
                        <a:pt x="1323" y="9456"/>
                        <a:pt x="1224" y="9907"/>
                      </a:cubicBezTo>
                      <a:cubicBezTo>
                        <a:pt x="947" y="11158"/>
                        <a:pt x="655" y="12408"/>
                        <a:pt x="373" y="13661"/>
                      </a:cubicBezTo>
                      <a:cubicBezTo>
                        <a:pt x="0" y="15322"/>
                        <a:pt x="1493" y="16187"/>
                        <a:pt x="3359" y="16663"/>
                      </a:cubicBezTo>
                      <a:cubicBezTo>
                        <a:pt x="5223" y="17140"/>
                        <a:pt x="17769" y="17839"/>
                        <a:pt x="17769" y="17839"/>
                      </a:cubicBezTo>
                      <a:lnTo>
                        <a:pt x="61256" y="17839"/>
                      </a:lnTo>
                      <a:cubicBezTo>
                        <a:pt x="62299" y="17839"/>
                        <a:pt x="63144" y="16994"/>
                        <a:pt x="63144" y="15951"/>
                      </a:cubicBezTo>
                      <a:lnTo>
                        <a:pt x="63144" y="12677"/>
                      </a:lnTo>
                      <a:cubicBezTo>
                        <a:pt x="63144" y="11444"/>
                        <a:pt x="62466" y="10310"/>
                        <a:pt x="61379" y="9726"/>
                      </a:cubicBezTo>
                      <a:cubicBezTo>
                        <a:pt x="58723" y="8297"/>
                        <a:pt x="52786" y="6231"/>
                        <a:pt x="47267" y="6166"/>
                      </a:cubicBezTo>
                      <a:cubicBezTo>
                        <a:pt x="41012" y="2854"/>
                        <a:pt x="35396" y="166"/>
                        <a:pt x="31433" y="72"/>
                      </a:cubicBezTo>
                      <a:cubicBezTo>
                        <a:pt x="30006" y="39"/>
                        <a:pt x="28589" y="0"/>
                        <a:pt x="27176" y="0"/>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2852690" y="2628297"/>
                  <a:ext cx="5726964" cy="1087048"/>
                </a:xfrm>
                <a:custGeom>
                  <a:avLst/>
                  <a:gdLst/>
                  <a:ahLst/>
                  <a:cxnLst/>
                  <a:rect l="l" t="t" r="r" b="b"/>
                  <a:pathLst>
                    <a:path w="48843" h="9271" extrusionOk="0">
                      <a:moveTo>
                        <a:pt x="5230" y="312"/>
                      </a:moveTo>
                      <a:cubicBezTo>
                        <a:pt x="5130" y="312"/>
                        <a:pt x="2986" y="942"/>
                        <a:pt x="2986" y="942"/>
                      </a:cubicBezTo>
                      <a:lnTo>
                        <a:pt x="1306" y="2115"/>
                      </a:lnTo>
                      <a:lnTo>
                        <a:pt x="0" y="4415"/>
                      </a:lnTo>
                      <a:lnTo>
                        <a:pt x="0" y="6669"/>
                      </a:lnTo>
                      <a:cubicBezTo>
                        <a:pt x="889" y="6743"/>
                        <a:pt x="1844" y="6815"/>
                        <a:pt x="2798" y="6884"/>
                      </a:cubicBezTo>
                      <a:cubicBezTo>
                        <a:pt x="3533" y="8302"/>
                        <a:pt x="5014" y="9270"/>
                        <a:pt x="6720" y="9270"/>
                      </a:cubicBezTo>
                      <a:cubicBezTo>
                        <a:pt x="8231" y="9270"/>
                        <a:pt x="9565" y="8511"/>
                        <a:pt x="10361" y="7353"/>
                      </a:cubicBezTo>
                      <a:lnTo>
                        <a:pt x="10880" y="7353"/>
                      </a:lnTo>
                      <a:cubicBezTo>
                        <a:pt x="10931" y="7208"/>
                        <a:pt x="10975" y="7058"/>
                        <a:pt x="10975" y="6968"/>
                      </a:cubicBezTo>
                      <a:cubicBezTo>
                        <a:pt x="10975" y="6747"/>
                        <a:pt x="11136" y="5847"/>
                        <a:pt x="11136" y="5602"/>
                      </a:cubicBezTo>
                      <a:cubicBezTo>
                        <a:pt x="11136" y="5560"/>
                        <a:pt x="11123" y="5498"/>
                        <a:pt x="11100" y="5421"/>
                      </a:cubicBezTo>
                      <a:cubicBezTo>
                        <a:pt x="11124" y="5235"/>
                        <a:pt x="11136" y="5047"/>
                        <a:pt x="11136" y="4854"/>
                      </a:cubicBezTo>
                      <a:cubicBezTo>
                        <a:pt x="11136" y="2706"/>
                        <a:pt x="9601" y="917"/>
                        <a:pt x="7568" y="521"/>
                      </a:cubicBezTo>
                      <a:cubicBezTo>
                        <a:pt x="7519" y="487"/>
                        <a:pt x="7489" y="467"/>
                        <a:pt x="7489" y="467"/>
                      </a:cubicBezTo>
                      <a:cubicBezTo>
                        <a:pt x="7489" y="467"/>
                        <a:pt x="5331" y="312"/>
                        <a:pt x="5230" y="312"/>
                      </a:cubicBezTo>
                      <a:close/>
                      <a:moveTo>
                        <a:pt x="41958" y="1"/>
                      </a:moveTo>
                      <a:lnTo>
                        <a:pt x="40964" y="610"/>
                      </a:lnTo>
                      <a:cubicBezTo>
                        <a:pt x="39604" y="999"/>
                        <a:pt x="38515" y="2023"/>
                        <a:pt x="38033" y="3342"/>
                      </a:cubicBezTo>
                      <a:lnTo>
                        <a:pt x="37838" y="3612"/>
                      </a:lnTo>
                      <a:lnTo>
                        <a:pt x="37802" y="4295"/>
                      </a:lnTo>
                      <a:cubicBezTo>
                        <a:pt x="37780" y="4478"/>
                        <a:pt x="37767" y="4665"/>
                        <a:pt x="37767" y="4854"/>
                      </a:cubicBezTo>
                      <a:cubicBezTo>
                        <a:pt x="37767" y="4893"/>
                        <a:pt x="37768" y="4931"/>
                        <a:pt x="37768" y="4968"/>
                      </a:cubicBezTo>
                      <a:lnTo>
                        <a:pt x="37713" y="6087"/>
                      </a:lnTo>
                      <a:lnTo>
                        <a:pt x="37965" y="7353"/>
                      </a:lnTo>
                      <a:lnTo>
                        <a:pt x="38543" y="7353"/>
                      </a:lnTo>
                      <a:cubicBezTo>
                        <a:pt x="39339" y="8511"/>
                        <a:pt x="40672" y="9270"/>
                        <a:pt x="42184" y="9270"/>
                      </a:cubicBezTo>
                      <a:cubicBezTo>
                        <a:pt x="43695" y="9270"/>
                        <a:pt x="45028" y="8511"/>
                        <a:pt x="45824" y="7353"/>
                      </a:cubicBezTo>
                      <a:lnTo>
                        <a:pt x="48579" y="7353"/>
                      </a:lnTo>
                      <a:cubicBezTo>
                        <a:pt x="48687" y="6921"/>
                        <a:pt x="48843" y="6292"/>
                        <a:pt x="48843" y="6177"/>
                      </a:cubicBezTo>
                      <a:cubicBezTo>
                        <a:pt x="48843" y="6001"/>
                        <a:pt x="48283" y="3611"/>
                        <a:pt x="48283" y="3611"/>
                      </a:cubicBezTo>
                      <a:cubicBezTo>
                        <a:pt x="48283" y="3611"/>
                        <a:pt x="46977" y="1804"/>
                        <a:pt x="46915" y="1711"/>
                      </a:cubicBezTo>
                      <a:cubicBezTo>
                        <a:pt x="46853" y="1618"/>
                        <a:pt x="44655" y="312"/>
                        <a:pt x="44588" y="280"/>
                      </a:cubicBezTo>
                      <a:cubicBezTo>
                        <a:pt x="44522" y="249"/>
                        <a:pt x="41958" y="1"/>
                        <a:pt x="419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3613086" y="1528335"/>
                  <a:ext cx="3765564" cy="679009"/>
                </a:xfrm>
                <a:custGeom>
                  <a:avLst/>
                  <a:gdLst/>
                  <a:ahLst/>
                  <a:cxnLst/>
                  <a:rect l="l" t="t" r="r" b="b"/>
                  <a:pathLst>
                    <a:path w="32115" h="5791" extrusionOk="0">
                      <a:moveTo>
                        <a:pt x="14324" y="0"/>
                      </a:moveTo>
                      <a:cubicBezTo>
                        <a:pt x="9789" y="0"/>
                        <a:pt x="5489" y="605"/>
                        <a:pt x="1326" y="1835"/>
                      </a:cubicBezTo>
                      <a:cubicBezTo>
                        <a:pt x="511" y="2077"/>
                        <a:pt x="0" y="2885"/>
                        <a:pt x="125" y="3726"/>
                      </a:cubicBezTo>
                      <a:lnTo>
                        <a:pt x="126" y="3731"/>
                      </a:lnTo>
                      <a:cubicBezTo>
                        <a:pt x="190" y="4160"/>
                        <a:pt x="549" y="4483"/>
                        <a:pt x="981" y="4501"/>
                      </a:cubicBezTo>
                      <a:lnTo>
                        <a:pt x="31604" y="5790"/>
                      </a:lnTo>
                      <a:cubicBezTo>
                        <a:pt x="31610" y="5790"/>
                        <a:pt x="31616" y="5790"/>
                        <a:pt x="31622" y="5790"/>
                      </a:cubicBezTo>
                      <a:cubicBezTo>
                        <a:pt x="31989" y="5790"/>
                        <a:pt x="32115" y="5292"/>
                        <a:pt x="31784" y="5120"/>
                      </a:cubicBezTo>
                      <a:cubicBezTo>
                        <a:pt x="26685" y="2471"/>
                        <a:pt x="21632" y="167"/>
                        <a:pt x="18139" y="85"/>
                      </a:cubicBezTo>
                      <a:cubicBezTo>
                        <a:pt x="17850" y="78"/>
                        <a:pt x="17532" y="68"/>
                        <a:pt x="17188" y="57"/>
                      </a:cubicBezTo>
                      <a:cubicBezTo>
                        <a:pt x="16356" y="30"/>
                        <a:pt x="15413" y="0"/>
                        <a:pt x="14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4206512" y="1572774"/>
                  <a:ext cx="1131838" cy="505007"/>
                </a:xfrm>
                <a:custGeom>
                  <a:avLst/>
                  <a:gdLst/>
                  <a:ahLst/>
                  <a:cxnLst/>
                  <a:rect l="l" t="t" r="r" b="b"/>
                  <a:pathLst>
                    <a:path w="9653" h="4307" extrusionOk="0">
                      <a:moveTo>
                        <a:pt x="8560" y="0"/>
                      </a:moveTo>
                      <a:cubicBezTo>
                        <a:pt x="8558" y="0"/>
                        <a:pt x="8556" y="0"/>
                        <a:pt x="8554" y="0"/>
                      </a:cubicBezTo>
                      <a:cubicBezTo>
                        <a:pt x="5738" y="40"/>
                        <a:pt x="3041" y="313"/>
                        <a:pt x="404" y="829"/>
                      </a:cubicBezTo>
                      <a:cubicBezTo>
                        <a:pt x="161" y="875"/>
                        <a:pt x="1" y="1110"/>
                        <a:pt x="45" y="1353"/>
                      </a:cubicBezTo>
                      <a:lnTo>
                        <a:pt x="435" y="3581"/>
                      </a:lnTo>
                      <a:cubicBezTo>
                        <a:pt x="473" y="3791"/>
                        <a:pt x="651" y="3948"/>
                        <a:pt x="865" y="3957"/>
                      </a:cubicBezTo>
                      <a:lnTo>
                        <a:pt x="9136" y="4306"/>
                      </a:lnTo>
                      <a:cubicBezTo>
                        <a:pt x="9142" y="4306"/>
                        <a:pt x="9148" y="4306"/>
                        <a:pt x="9155" y="4306"/>
                      </a:cubicBezTo>
                      <a:cubicBezTo>
                        <a:pt x="9436" y="4306"/>
                        <a:pt x="9653" y="4052"/>
                        <a:pt x="9604" y="3771"/>
                      </a:cubicBezTo>
                      <a:lnTo>
                        <a:pt x="9008" y="378"/>
                      </a:lnTo>
                      <a:cubicBezTo>
                        <a:pt x="8970" y="160"/>
                        <a:pt x="8781" y="0"/>
                        <a:pt x="85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5481304" y="1576057"/>
                  <a:ext cx="1829960" cy="587201"/>
                </a:xfrm>
                <a:custGeom>
                  <a:avLst/>
                  <a:gdLst/>
                  <a:ahLst/>
                  <a:cxnLst/>
                  <a:rect l="l" t="t" r="r" b="b"/>
                  <a:pathLst>
                    <a:path w="15607" h="5008" extrusionOk="0">
                      <a:moveTo>
                        <a:pt x="498" y="0"/>
                      </a:moveTo>
                      <a:cubicBezTo>
                        <a:pt x="216" y="0"/>
                        <a:pt x="1" y="255"/>
                        <a:pt x="49" y="535"/>
                      </a:cubicBezTo>
                      <a:lnTo>
                        <a:pt x="663" y="4020"/>
                      </a:lnTo>
                      <a:cubicBezTo>
                        <a:pt x="700" y="4231"/>
                        <a:pt x="878" y="4387"/>
                        <a:pt x="1091" y="4396"/>
                      </a:cubicBezTo>
                      <a:lnTo>
                        <a:pt x="15606" y="5007"/>
                      </a:lnTo>
                      <a:cubicBezTo>
                        <a:pt x="10964" y="2597"/>
                        <a:pt x="5753" y="135"/>
                        <a:pt x="2198" y="51"/>
                      </a:cubicBezTo>
                      <a:cubicBezTo>
                        <a:pt x="1907" y="44"/>
                        <a:pt x="1587" y="34"/>
                        <a:pt x="1240" y="23"/>
                      </a:cubicBezTo>
                      <a:cubicBezTo>
                        <a:pt x="1006" y="16"/>
                        <a:pt x="763" y="8"/>
                        <a:pt x="512" y="1"/>
                      </a:cubicBezTo>
                      <a:cubicBezTo>
                        <a:pt x="507" y="0"/>
                        <a:pt x="502" y="0"/>
                        <a:pt x="4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0"/>
                <p:cNvSpPr/>
                <p:nvPr/>
              </p:nvSpPr>
              <p:spPr>
                <a:xfrm>
                  <a:off x="5665394" y="1598804"/>
                  <a:ext cx="451539" cy="504772"/>
                </a:xfrm>
                <a:custGeom>
                  <a:avLst/>
                  <a:gdLst/>
                  <a:ahLst/>
                  <a:cxnLst/>
                  <a:rect l="l" t="t" r="r" b="b"/>
                  <a:pathLst>
                    <a:path w="3851" h="4305" extrusionOk="0">
                      <a:moveTo>
                        <a:pt x="2058" y="0"/>
                      </a:moveTo>
                      <a:lnTo>
                        <a:pt x="0" y="4222"/>
                      </a:lnTo>
                      <a:lnTo>
                        <a:pt x="1951" y="4304"/>
                      </a:lnTo>
                      <a:lnTo>
                        <a:pt x="3851" y="406"/>
                      </a:lnTo>
                      <a:cubicBezTo>
                        <a:pt x="3229" y="232"/>
                        <a:pt x="2629" y="93"/>
                        <a:pt x="20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0"/>
                <p:cNvSpPr/>
                <p:nvPr/>
              </p:nvSpPr>
              <p:spPr>
                <a:xfrm>
                  <a:off x="4422378" y="1587196"/>
                  <a:ext cx="454822" cy="463968"/>
                </a:xfrm>
                <a:custGeom>
                  <a:avLst/>
                  <a:gdLst/>
                  <a:ahLst/>
                  <a:cxnLst/>
                  <a:rect l="l" t="t" r="r" b="b"/>
                  <a:pathLst>
                    <a:path w="3879" h="3957" extrusionOk="0">
                      <a:moveTo>
                        <a:pt x="3879" y="0"/>
                      </a:moveTo>
                      <a:cubicBezTo>
                        <a:pt x="3176" y="51"/>
                        <a:pt x="2481" y="118"/>
                        <a:pt x="1791" y="200"/>
                      </a:cubicBezTo>
                      <a:lnTo>
                        <a:pt x="0" y="3875"/>
                      </a:lnTo>
                      <a:lnTo>
                        <a:pt x="1950" y="3957"/>
                      </a:lnTo>
                      <a:lnTo>
                        <a:pt x="38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0"/>
                <p:cNvSpPr/>
                <p:nvPr/>
              </p:nvSpPr>
              <p:spPr>
                <a:xfrm>
                  <a:off x="7400645" y="2793391"/>
                  <a:ext cx="1035574" cy="1035574"/>
                </a:xfrm>
                <a:custGeom>
                  <a:avLst/>
                  <a:gdLst/>
                  <a:ahLst/>
                  <a:cxnLst/>
                  <a:rect l="l" t="t" r="r" b="b"/>
                  <a:pathLst>
                    <a:path w="8832" h="8832" extrusionOk="0">
                      <a:moveTo>
                        <a:pt x="4416" y="1345"/>
                      </a:moveTo>
                      <a:cubicBezTo>
                        <a:pt x="6112" y="1345"/>
                        <a:pt x="7488" y="2720"/>
                        <a:pt x="7488" y="4416"/>
                      </a:cubicBezTo>
                      <a:cubicBezTo>
                        <a:pt x="7488" y="6112"/>
                        <a:pt x="6112" y="7488"/>
                        <a:pt x="4416" y="7488"/>
                      </a:cubicBezTo>
                      <a:cubicBezTo>
                        <a:pt x="2720" y="7488"/>
                        <a:pt x="1345" y="6112"/>
                        <a:pt x="1345" y="4416"/>
                      </a:cubicBezTo>
                      <a:cubicBezTo>
                        <a:pt x="1345" y="2720"/>
                        <a:pt x="2720" y="1345"/>
                        <a:pt x="4416" y="1345"/>
                      </a:cubicBezTo>
                      <a:close/>
                      <a:moveTo>
                        <a:pt x="4416" y="0"/>
                      </a:moveTo>
                      <a:cubicBezTo>
                        <a:pt x="1976" y="0"/>
                        <a:pt x="0" y="1976"/>
                        <a:pt x="0" y="4416"/>
                      </a:cubicBezTo>
                      <a:cubicBezTo>
                        <a:pt x="0" y="6854"/>
                        <a:pt x="1976" y="8832"/>
                        <a:pt x="4416" y="8832"/>
                      </a:cubicBezTo>
                      <a:cubicBezTo>
                        <a:pt x="6854" y="8832"/>
                        <a:pt x="8832" y="6854"/>
                        <a:pt x="8832" y="4416"/>
                      </a:cubicBezTo>
                      <a:cubicBezTo>
                        <a:pt x="8832" y="1978"/>
                        <a:pt x="6854" y="0"/>
                        <a:pt x="44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0"/>
                <p:cNvSpPr/>
                <p:nvPr/>
              </p:nvSpPr>
              <p:spPr>
                <a:xfrm>
                  <a:off x="7558236" y="2950864"/>
                  <a:ext cx="720399" cy="720517"/>
                </a:xfrm>
                <a:custGeom>
                  <a:avLst/>
                  <a:gdLst/>
                  <a:ahLst/>
                  <a:cxnLst/>
                  <a:rect l="l" t="t" r="r" b="b"/>
                  <a:pathLst>
                    <a:path w="6144" h="6145" extrusionOk="0">
                      <a:moveTo>
                        <a:pt x="3072" y="2144"/>
                      </a:moveTo>
                      <a:cubicBezTo>
                        <a:pt x="3001" y="2144"/>
                        <a:pt x="2945" y="2202"/>
                        <a:pt x="2945" y="2273"/>
                      </a:cubicBezTo>
                      <a:cubicBezTo>
                        <a:pt x="2945" y="2344"/>
                        <a:pt x="3001" y="2400"/>
                        <a:pt x="3072" y="2400"/>
                      </a:cubicBezTo>
                      <a:cubicBezTo>
                        <a:pt x="3143" y="2400"/>
                        <a:pt x="3201" y="2344"/>
                        <a:pt x="3201" y="2273"/>
                      </a:cubicBezTo>
                      <a:cubicBezTo>
                        <a:pt x="3201" y="2202"/>
                        <a:pt x="3143" y="2144"/>
                        <a:pt x="3072" y="2144"/>
                      </a:cubicBezTo>
                      <a:close/>
                      <a:moveTo>
                        <a:pt x="2506" y="2379"/>
                      </a:moveTo>
                      <a:cubicBezTo>
                        <a:pt x="2473" y="2379"/>
                        <a:pt x="2441" y="2392"/>
                        <a:pt x="2416" y="2417"/>
                      </a:cubicBezTo>
                      <a:cubicBezTo>
                        <a:pt x="2365" y="2467"/>
                        <a:pt x="2365" y="2547"/>
                        <a:pt x="2416" y="2598"/>
                      </a:cubicBezTo>
                      <a:cubicBezTo>
                        <a:pt x="2441" y="2623"/>
                        <a:pt x="2473" y="2635"/>
                        <a:pt x="2506" y="2635"/>
                      </a:cubicBezTo>
                      <a:cubicBezTo>
                        <a:pt x="2539" y="2635"/>
                        <a:pt x="2572" y="2623"/>
                        <a:pt x="2597" y="2598"/>
                      </a:cubicBezTo>
                      <a:cubicBezTo>
                        <a:pt x="2647" y="2547"/>
                        <a:pt x="2647" y="2467"/>
                        <a:pt x="2597" y="2417"/>
                      </a:cubicBezTo>
                      <a:cubicBezTo>
                        <a:pt x="2572" y="2392"/>
                        <a:pt x="2539" y="2379"/>
                        <a:pt x="2506" y="2379"/>
                      </a:cubicBezTo>
                      <a:close/>
                      <a:moveTo>
                        <a:pt x="3637" y="2379"/>
                      </a:moveTo>
                      <a:cubicBezTo>
                        <a:pt x="3605" y="2379"/>
                        <a:pt x="3572" y="2392"/>
                        <a:pt x="3547" y="2417"/>
                      </a:cubicBezTo>
                      <a:cubicBezTo>
                        <a:pt x="3498" y="2467"/>
                        <a:pt x="3498" y="2547"/>
                        <a:pt x="3547" y="2598"/>
                      </a:cubicBezTo>
                      <a:cubicBezTo>
                        <a:pt x="3572" y="2623"/>
                        <a:pt x="3605" y="2635"/>
                        <a:pt x="3637" y="2635"/>
                      </a:cubicBezTo>
                      <a:cubicBezTo>
                        <a:pt x="3670" y="2635"/>
                        <a:pt x="3703" y="2623"/>
                        <a:pt x="3728" y="2598"/>
                      </a:cubicBezTo>
                      <a:cubicBezTo>
                        <a:pt x="3779" y="2547"/>
                        <a:pt x="3779" y="2467"/>
                        <a:pt x="3728" y="2417"/>
                      </a:cubicBezTo>
                      <a:cubicBezTo>
                        <a:pt x="3703" y="2392"/>
                        <a:pt x="3670" y="2379"/>
                        <a:pt x="3637" y="2379"/>
                      </a:cubicBezTo>
                      <a:close/>
                      <a:moveTo>
                        <a:pt x="2272" y="2944"/>
                      </a:moveTo>
                      <a:cubicBezTo>
                        <a:pt x="2201" y="2944"/>
                        <a:pt x="2143" y="3002"/>
                        <a:pt x="2143" y="3073"/>
                      </a:cubicBezTo>
                      <a:cubicBezTo>
                        <a:pt x="2143" y="3144"/>
                        <a:pt x="2201" y="3200"/>
                        <a:pt x="2272" y="3200"/>
                      </a:cubicBezTo>
                      <a:cubicBezTo>
                        <a:pt x="2343" y="3200"/>
                        <a:pt x="2401" y="3144"/>
                        <a:pt x="2401" y="3073"/>
                      </a:cubicBezTo>
                      <a:cubicBezTo>
                        <a:pt x="2401" y="3002"/>
                        <a:pt x="2343" y="2944"/>
                        <a:pt x="2272" y="2944"/>
                      </a:cubicBezTo>
                      <a:close/>
                      <a:moveTo>
                        <a:pt x="3872" y="2944"/>
                      </a:moveTo>
                      <a:cubicBezTo>
                        <a:pt x="3801" y="2944"/>
                        <a:pt x="3745" y="3002"/>
                        <a:pt x="3745" y="3073"/>
                      </a:cubicBezTo>
                      <a:cubicBezTo>
                        <a:pt x="3745" y="3144"/>
                        <a:pt x="3801" y="3200"/>
                        <a:pt x="3872" y="3200"/>
                      </a:cubicBezTo>
                      <a:cubicBezTo>
                        <a:pt x="3943" y="3200"/>
                        <a:pt x="4001" y="3144"/>
                        <a:pt x="4001" y="3073"/>
                      </a:cubicBezTo>
                      <a:cubicBezTo>
                        <a:pt x="4001" y="3002"/>
                        <a:pt x="3943" y="2944"/>
                        <a:pt x="3872" y="2944"/>
                      </a:cubicBezTo>
                      <a:close/>
                      <a:moveTo>
                        <a:pt x="2506" y="3511"/>
                      </a:moveTo>
                      <a:cubicBezTo>
                        <a:pt x="2473" y="3511"/>
                        <a:pt x="2441" y="3523"/>
                        <a:pt x="2416" y="3548"/>
                      </a:cubicBezTo>
                      <a:cubicBezTo>
                        <a:pt x="2365" y="3599"/>
                        <a:pt x="2365" y="3679"/>
                        <a:pt x="2416" y="3729"/>
                      </a:cubicBezTo>
                      <a:cubicBezTo>
                        <a:pt x="2441" y="3754"/>
                        <a:pt x="2473" y="3767"/>
                        <a:pt x="2506" y="3767"/>
                      </a:cubicBezTo>
                      <a:cubicBezTo>
                        <a:pt x="2539" y="3767"/>
                        <a:pt x="2572" y="3754"/>
                        <a:pt x="2597" y="3729"/>
                      </a:cubicBezTo>
                      <a:cubicBezTo>
                        <a:pt x="2647" y="3679"/>
                        <a:pt x="2647" y="3597"/>
                        <a:pt x="2597" y="3548"/>
                      </a:cubicBezTo>
                      <a:cubicBezTo>
                        <a:pt x="2572" y="3523"/>
                        <a:pt x="2539" y="3511"/>
                        <a:pt x="2506" y="3511"/>
                      </a:cubicBezTo>
                      <a:close/>
                      <a:moveTo>
                        <a:pt x="3637" y="3511"/>
                      </a:moveTo>
                      <a:cubicBezTo>
                        <a:pt x="3605" y="3511"/>
                        <a:pt x="3572" y="3523"/>
                        <a:pt x="3547" y="3548"/>
                      </a:cubicBezTo>
                      <a:cubicBezTo>
                        <a:pt x="3498" y="3599"/>
                        <a:pt x="3498" y="3679"/>
                        <a:pt x="3547" y="3729"/>
                      </a:cubicBezTo>
                      <a:cubicBezTo>
                        <a:pt x="3572" y="3754"/>
                        <a:pt x="3605" y="3767"/>
                        <a:pt x="3638" y="3767"/>
                      </a:cubicBezTo>
                      <a:cubicBezTo>
                        <a:pt x="3671" y="3767"/>
                        <a:pt x="3703" y="3754"/>
                        <a:pt x="3728" y="3729"/>
                      </a:cubicBezTo>
                      <a:cubicBezTo>
                        <a:pt x="3779" y="3679"/>
                        <a:pt x="3779" y="3597"/>
                        <a:pt x="3728" y="3548"/>
                      </a:cubicBezTo>
                      <a:cubicBezTo>
                        <a:pt x="3703" y="3523"/>
                        <a:pt x="3670" y="3511"/>
                        <a:pt x="3637" y="3511"/>
                      </a:cubicBezTo>
                      <a:close/>
                      <a:moveTo>
                        <a:pt x="3072" y="3744"/>
                      </a:moveTo>
                      <a:cubicBezTo>
                        <a:pt x="3001" y="3744"/>
                        <a:pt x="2943" y="3802"/>
                        <a:pt x="2943" y="3873"/>
                      </a:cubicBezTo>
                      <a:cubicBezTo>
                        <a:pt x="2943" y="3944"/>
                        <a:pt x="3001" y="4002"/>
                        <a:pt x="3072" y="4002"/>
                      </a:cubicBezTo>
                      <a:cubicBezTo>
                        <a:pt x="3143" y="4002"/>
                        <a:pt x="3199" y="3944"/>
                        <a:pt x="3199" y="3873"/>
                      </a:cubicBezTo>
                      <a:cubicBezTo>
                        <a:pt x="3199" y="3802"/>
                        <a:pt x="3143" y="3744"/>
                        <a:pt x="3072" y="3744"/>
                      </a:cubicBezTo>
                      <a:close/>
                      <a:moveTo>
                        <a:pt x="3031" y="246"/>
                      </a:moveTo>
                      <a:lnTo>
                        <a:pt x="3031" y="246"/>
                      </a:lnTo>
                      <a:cubicBezTo>
                        <a:pt x="3006" y="420"/>
                        <a:pt x="2990" y="595"/>
                        <a:pt x="2977" y="769"/>
                      </a:cubicBezTo>
                      <a:cubicBezTo>
                        <a:pt x="2959" y="1025"/>
                        <a:pt x="2951" y="1281"/>
                        <a:pt x="2951" y="1537"/>
                      </a:cubicBezTo>
                      <a:cubicBezTo>
                        <a:pt x="2951" y="1657"/>
                        <a:pt x="2953" y="1776"/>
                        <a:pt x="2956" y="1896"/>
                      </a:cubicBezTo>
                      <a:cubicBezTo>
                        <a:pt x="2994" y="1891"/>
                        <a:pt x="3034" y="1890"/>
                        <a:pt x="3072" y="1890"/>
                      </a:cubicBezTo>
                      <a:cubicBezTo>
                        <a:pt x="3112" y="1890"/>
                        <a:pt x="3150" y="1891"/>
                        <a:pt x="3188" y="1896"/>
                      </a:cubicBezTo>
                      <a:cubicBezTo>
                        <a:pt x="3192" y="1776"/>
                        <a:pt x="3194" y="1657"/>
                        <a:pt x="3194" y="1537"/>
                      </a:cubicBezTo>
                      <a:cubicBezTo>
                        <a:pt x="3194" y="1281"/>
                        <a:pt x="3185" y="1025"/>
                        <a:pt x="3168" y="769"/>
                      </a:cubicBezTo>
                      <a:cubicBezTo>
                        <a:pt x="3155" y="595"/>
                        <a:pt x="3139" y="420"/>
                        <a:pt x="3113" y="246"/>
                      </a:cubicBezTo>
                      <a:lnTo>
                        <a:pt x="3113" y="246"/>
                      </a:lnTo>
                      <a:cubicBezTo>
                        <a:pt x="3598" y="253"/>
                        <a:pt x="4053" y="382"/>
                        <a:pt x="4450" y="604"/>
                      </a:cubicBezTo>
                      <a:cubicBezTo>
                        <a:pt x="4341" y="742"/>
                        <a:pt x="4240" y="885"/>
                        <a:pt x="4142" y="1031"/>
                      </a:cubicBezTo>
                      <a:cubicBezTo>
                        <a:pt x="3998" y="1243"/>
                        <a:pt x="3862" y="1460"/>
                        <a:pt x="3735" y="1682"/>
                      </a:cubicBezTo>
                      <a:cubicBezTo>
                        <a:pt x="3676" y="1785"/>
                        <a:pt x="3618" y="1890"/>
                        <a:pt x="3561" y="1995"/>
                      </a:cubicBezTo>
                      <a:cubicBezTo>
                        <a:pt x="3632" y="2027"/>
                        <a:pt x="3698" y="2065"/>
                        <a:pt x="3762" y="2111"/>
                      </a:cubicBezTo>
                      <a:cubicBezTo>
                        <a:pt x="3824" y="2009"/>
                        <a:pt x="3886" y="1907"/>
                        <a:pt x="3946" y="1804"/>
                      </a:cubicBezTo>
                      <a:cubicBezTo>
                        <a:pt x="4074" y="1582"/>
                        <a:pt x="4194" y="1356"/>
                        <a:pt x="4307" y="1125"/>
                      </a:cubicBezTo>
                      <a:cubicBezTo>
                        <a:pt x="4384" y="968"/>
                        <a:pt x="4456" y="809"/>
                        <a:pt x="4522" y="645"/>
                      </a:cubicBezTo>
                      <a:cubicBezTo>
                        <a:pt x="4922" y="885"/>
                        <a:pt x="5260" y="1223"/>
                        <a:pt x="5500" y="1624"/>
                      </a:cubicBezTo>
                      <a:cubicBezTo>
                        <a:pt x="5336" y="1689"/>
                        <a:pt x="5177" y="1763"/>
                        <a:pt x="5020" y="1838"/>
                      </a:cubicBezTo>
                      <a:cubicBezTo>
                        <a:pt x="4789" y="1951"/>
                        <a:pt x="4563" y="2072"/>
                        <a:pt x="4341" y="2200"/>
                      </a:cubicBezTo>
                      <a:cubicBezTo>
                        <a:pt x="4238" y="2259"/>
                        <a:pt x="4136" y="2321"/>
                        <a:pt x="4035" y="2383"/>
                      </a:cubicBezTo>
                      <a:cubicBezTo>
                        <a:pt x="4080" y="2447"/>
                        <a:pt x="4118" y="2513"/>
                        <a:pt x="4151" y="2584"/>
                      </a:cubicBezTo>
                      <a:cubicBezTo>
                        <a:pt x="4255" y="2527"/>
                        <a:pt x="4360" y="2470"/>
                        <a:pt x="4463" y="2410"/>
                      </a:cubicBezTo>
                      <a:cubicBezTo>
                        <a:pt x="4685" y="2283"/>
                        <a:pt x="4903" y="2147"/>
                        <a:pt x="5116" y="2003"/>
                      </a:cubicBezTo>
                      <a:cubicBezTo>
                        <a:pt x="5260" y="1906"/>
                        <a:pt x="5403" y="1804"/>
                        <a:pt x="5541" y="1695"/>
                      </a:cubicBezTo>
                      <a:cubicBezTo>
                        <a:pt x="5763" y="2092"/>
                        <a:pt x="5893" y="2547"/>
                        <a:pt x="5900" y="3032"/>
                      </a:cubicBezTo>
                      <a:cubicBezTo>
                        <a:pt x="5725" y="3007"/>
                        <a:pt x="5551" y="2990"/>
                        <a:pt x="5376" y="2977"/>
                      </a:cubicBezTo>
                      <a:cubicBezTo>
                        <a:pt x="5120" y="2960"/>
                        <a:pt x="4864" y="2952"/>
                        <a:pt x="4609" y="2952"/>
                      </a:cubicBezTo>
                      <a:cubicBezTo>
                        <a:pt x="4488" y="2952"/>
                        <a:pt x="4370" y="2953"/>
                        <a:pt x="4249" y="2957"/>
                      </a:cubicBezTo>
                      <a:cubicBezTo>
                        <a:pt x="4254" y="2995"/>
                        <a:pt x="4255" y="3034"/>
                        <a:pt x="4255" y="3073"/>
                      </a:cubicBezTo>
                      <a:cubicBezTo>
                        <a:pt x="4255" y="3111"/>
                        <a:pt x="4254" y="3151"/>
                        <a:pt x="4249" y="3189"/>
                      </a:cubicBezTo>
                      <a:cubicBezTo>
                        <a:pt x="4370" y="3192"/>
                        <a:pt x="4488" y="3195"/>
                        <a:pt x="4609" y="3195"/>
                      </a:cubicBezTo>
                      <a:cubicBezTo>
                        <a:pt x="4864" y="3195"/>
                        <a:pt x="5120" y="3186"/>
                        <a:pt x="5376" y="3168"/>
                      </a:cubicBezTo>
                      <a:cubicBezTo>
                        <a:pt x="5551" y="3155"/>
                        <a:pt x="5725" y="3140"/>
                        <a:pt x="5900" y="3114"/>
                      </a:cubicBezTo>
                      <a:lnTo>
                        <a:pt x="5900" y="3114"/>
                      </a:lnTo>
                      <a:cubicBezTo>
                        <a:pt x="5893" y="3599"/>
                        <a:pt x="5763" y="4054"/>
                        <a:pt x="5541" y="4451"/>
                      </a:cubicBezTo>
                      <a:cubicBezTo>
                        <a:pt x="5403" y="4342"/>
                        <a:pt x="5260" y="4241"/>
                        <a:pt x="5116" y="4142"/>
                      </a:cubicBezTo>
                      <a:cubicBezTo>
                        <a:pt x="4903" y="3999"/>
                        <a:pt x="4685" y="3863"/>
                        <a:pt x="4463" y="3736"/>
                      </a:cubicBezTo>
                      <a:cubicBezTo>
                        <a:pt x="4360" y="3677"/>
                        <a:pt x="4255" y="3619"/>
                        <a:pt x="4151" y="3562"/>
                      </a:cubicBezTo>
                      <a:cubicBezTo>
                        <a:pt x="4118" y="3633"/>
                        <a:pt x="4080" y="3699"/>
                        <a:pt x="4035" y="3763"/>
                      </a:cubicBezTo>
                      <a:cubicBezTo>
                        <a:pt x="4136" y="3825"/>
                        <a:pt x="4238" y="3887"/>
                        <a:pt x="4341" y="3947"/>
                      </a:cubicBezTo>
                      <a:cubicBezTo>
                        <a:pt x="4563" y="4074"/>
                        <a:pt x="4789" y="4195"/>
                        <a:pt x="5020" y="4308"/>
                      </a:cubicBezTo>
                      <a:cubicBezTo>
                        <a:pt x="5177" y="4383"/>
                        <a:pt x="5336" y="4457"/>
                        <a:pt x="5500" y="4522"/>
                      </a:cubicBezTo>
                      <a:cubicBezTo>
                        <a:pt x="5260" y="4923"/>
                        <a:pt x="4922" y="5261"/>
                        <a:pt x="4522" y="5501"/>
                      </a:cubicBezTo>
                      <a:cubicBezTo>
                        <a:pt x="4456" y="5337"/>
                        <a:pt x="4384" y="5178"/>
                        <a:pt x="4307" y="5021"/>
                      </a:cubicBezTo>
                      <a:cubicBezTo>
                        <a:pt x="4194" y="4790"/>
                        <a:pt x="4074" y="4564"/>
                        <a:pt x="3946" y="4342"/>
                      </a:cubicBezTo>
                      <a:cubicBezTo>
                        <a:pt x="3886" y="4239"/>
                        <a:pt x="3824" y="4137"/>
                        <a:pt x="3762" y="4036"/>
                      </a:cubicBezTo>
                      <a:cubicBezTo>
                        <a:pt x="3698" y="4081"/>
                        <a:pt x="3632" y="4119"/>
                        <a:pt x="3561" y="4152"/>
                      </a:cubicBezTo>
                      <a:cubicBezTo>
                        <a:pt x="3618" y="4256"/>
                        <a:pt x="3676" y="4361"/>
                        <a:pt x="3735" y="4464"/>
                      </a:cubicBezTo>
                      <a:cubicBezTo>
                        <a:pt x="3862" y="4686"/>
                        <a:pt x="3998" y="4904"/>
                        <a:pt x="4142" y="5116"/>
                      </a:cubicBezTo>
                      <a:cubicBezTo>
                        <a:pt x="4240" y="5261"/>
                        <a:pt x="4341" y="5404"/>
                        <a:pt x="4450" y="5542"/>
                      </a:cubicBezTo>
                      <a:cubicBezTo>
                        <a:pt x="4053" y="5764"/>
                        <a:pt x="3598" y="5893"/>
                        <a:pt x="3113" y="5900"/>
                      </a:cubicBezTo>
                      <a:cubicBezTo>
                        <a:pt x="3139" y="5726"/>
                        <a:pt x="3155" y="5551"/>
                        <a:pt x="3168" y="5377"/>
                      </a:cubicBezTo>
                      <a:cubicBezTo>
                        <a:pt x="3185" y="5121"/>
                        <a:pt x="3194" y="4865"/>
                        <a:pt x="3194" y="4610"/>
                      </a:cubicBezTo>
                      <a:cubicBezTo>
                        <a:pt x="3194" y="4489"/>
                        <a:pt x="3192" y="4371"/>
                        <a:pt x="3188" y="4251"/>
                      </a:cubicBezTo>
                      <a:cubicBezTo>
                        <a:pt x="3150" y="4255"/>
                        <a:pt x="3112" y="4256"/>
                        <a:pt x="3072" y="4256"/>
                      </a:cubicBezTo>
                      <a:cubicBezTo>
                        <a:pt x="3034" y="4256"/>
                        <a:pt x="2994" y="4255"/>
                        <a:pt x="2956" y="4251"/>
                      </a:cubicBezTo>
                      <a:cubicBezTo>
                        <a:pt x="2953" y="4371"/>
                        <a:pt x="2951" y="4489"/>
                        <a:pt x="2951" y="4610"/>
                      </a:cubicBezTo>
                      <a:cubicBezTo>
                        <a:pt x="2951" y="4865"/>
                        <a:pt x="2959" y="5121"/>
                        <a:pt x="2977" y="5377"/>
                      </a:cubicBezTo>
                      <a:cubicBezTo>
                        <a:pt x="2990" y="5551"/>
                        <a:pt x="3006" y="5726"/>
                        <a:pt x="3031" y="5900"/>
                      </a:cubicBezTo>
                      <a:cubicBezTo>
                        <a:pt x="2546" y="5893"/>
                        <a:pt x="2091" y="5764"/>
                        <a:pt x="1694" y="5542"/>
                      </a:cubicBezTo>
                      <a:cubicBezTo>
                        <a:pt x="1804" y="5404"/>
                        <a:pt x="1905" y="5261"/>
                        <a:pt x="2003" y="5116"/>
                      </a:cubicBezTo>
                      <a:cubicBezTo>
                        <a:pt x="2146" y="4904"/>
                        <a:pt x="2282" y="4686"/>
                        <a:pt x="2409" y="4464"/>
                      </a:cubicBezTo>
                      <a:cubicBezTo>
                        <a:pt x="2470" y="4361"/>
                        <a:pt x="2528" y="4256"/>
                        <a:pt x="2583" y="4152"/>
                      </a:cubicBezTo>
                      <a:cubicBezTo>
                        <a:pt x="2512" y="4119"/>
                        <a:pt x="2446" y="4081"/>
                        <a:pt x="2384" y="4036"/>
                      </a:cubicBezTo>
                      <a:cubicBezTo>
                        <a:pt x="2320" y="4136"/>
                        <a:pt x="2259" y="4239"/>
                        <a:pt x="2200" y="4342"/>
                      </a:cubicBezTo>
                      <a:cubicBezTo>
                        <a:pt x="2071" y="4564"/>
                        <a:pt x="1950" y="4790"/>
                        <a:pt x="1838" y="5021"/>
                      </a:cubicBezTo>
                      <a:cubicBezTo>
                        <a:pt x="1762" y="5178"/>
                        <a:pt x="1688" y="5337"/>
                        <a:pt x="1623" y="5501"/>
                      </a:cubicBezTo>
                      <a:cubicBezTo>
                        <a:pt x="1222" y="5261"/>
                        <a:pt x="885" y="4923"/>
                        <a:pt x="645" y="4522"/>
                      </a:cubicBezTo>
                      <a:cubicBezTo>
                        <a:pt x="808" y="4457"/>
                        <a:pt x="967" y="4383"/>
                        <a:pt x="1126" y="4308"/>
                      </a:cubicBezTo>
                      <a:cubicBezTo>
                        <a:pt x="1356" y="4195"/>
                        <a:pt x="1582" y="4074"/>
                        <a:pt x="1803" y="3947"/>
                      </a:cubicBezTo>
                      <a:cubicBezTo>
                        <a:pt x="1906" y="3887"/>
                        <a:pt x="2009" y="3825"/>
                        <a:pt x="2111" y="3763"/>
                      </a:cubicBezTo>
                      <a:cubicBezTo>
                        <a:pt x="2066" y="3699"/>
                        <a:pt x="2026" y="3633"/>
                        <a:pt x="1995" y="3562"/>
                      </a:cubicBezTo>
                      <a:cubicBezTo>
                        <a:pt x="1889" y="3619"/>
                        <a:pt x="1784" y="3677"/>
                        <a:pt x="1681" y="3736"/>
                      </a:cubicBezTo>
                      <a:cubicBezTo>
                        <a:pt x="1459" y="3863"/>
                        <a:pt x="1242" y="3999"/>
                        <a:pt x="1030" y="4142"/>
                      </a:cubicBezTo>
                      <a:cubicBezTo>
                        <a:pt x="885" y="4241"/>
                        <a:pt x="743" y="4342"/>
                        <a:pt x="604" y="4451"/>
                      </a:cubicBezTo>
                      <a:cubicBezTo>
                        <a:pt x="381" y="4054"/>
                        <a:pt x="252" y="3599"/>
                        <a:pt x="245" y="3114"/>
                      </a:cubicBezTo>
                      <a:lnTo>
                        <a:pt x="245" y="3114"/>
                      </a:lnTo>
                      <a:cubicBezTo>
                        <a:pt x="419" y="3140"/>
                        <a:pt x="594" y="3155"/>
                        <a:pt x="768" y="3169"/>
                      </a:cubicBezTo>
                      <a:cubicBezTo>
                        <a:pt x="1025" y="3186"/>
                        <a:pt x="1281" y="3195"/>
                        <a:pt x="1537" y="3195"/>
                      </a:cubicBezTo>
                      <a:cubicBezTo>
                        <a:pt x="1656" y="3195"/>
                        <a:pt x="1776" y="3192"/>
                        <a:pt x="1895" y="3189"/>
                      </a:cubicBezTo>
                      <a:cubicBezTo>
                        <a:pt x="1890" y="3151"/>
                        <a:pt x="1889" y="3113"/>
                        <a:pt x="1889" y="3073"/>
                      </a:cubicBezTo>
                      <a:cubicBezTo>
                        <a:pt x="1889" y="3034"/>
                        <a:pt x="1890" y="2995"/>
                        <a:pt x="1895" y="2957"/>
                      </a:cubicBezTo>
                      <a:cubicBezTo>
                        <a:pt x="1776" y="2953"/>
                        <a:pt x="1656" y="2952"/>
                        <a:pt x="1537" y="2952"/>
                      </a:cubicBezTo>
                      <a:cubicBezTo>
                        <a:pt x="1281" y="2952"/>
                        <a:pt x="1025" y="2960"/>
                        <a:pt x="768" y="2977"/>
                      </a:cubicBezTo>
                      <a:cubicBezTo>
                        <a:pt x="594" y="2990"/>
                        <a:pt x="419" y="3007"/>
                        <a:pt x="245" y="3032"/>
                      </a:cubicBezTo>
                      <a:cubicBezTo>
                        <a:pt x="252" y="2547"/>
                        <a:pt x="381" y="2092"/>
                        <a:pt x="604" y="1695"/>
                      </a:cubicBezTo>
                      <a:cubicBezTo>
                        <a:pt x="743" y="1804"/>
                        <a:pt x="885" y="1906"/>
                        <a:pt x="1030" y="2005"/>
                      </a:cubicBezTo>
                      <a:cubicBezTo>
                        <a:pt x="1242" y="2147"/>
                        <a:pt x="1459" y="2283"/>
                        <a:pt x="1681" y="2410"/>
                      </a:cubicBezTo>
                      <a:cubicBezTo>
                        <a:pt x="1784" y="2470"/>
                        <a:pt x="1889" y="2527"/>
                        <a:pt x="1995" y="2584"/>
                      </a:cubicBezTo>
                      <a:cubicBezTo>
                        <a:pt x="2026" y="2513"/>
                        <a:pt x="2066" y="2447"/>
                        <a:pt x="2111" y="2383"/>
                      </a:cubicBezTo>
                      <a:cubicBezTo>
                        <a:pt x="2009" y="2321"/>
                        <a:pt x="1906" y="2259"/>
                        <a:pt x="1803" y="2200"/>
                      </a:cubicBezTo>
                      <a:cubicBezTo>
                        <a:pt x="1582" y="2072"/>
                        <a:pt x="1356" y="1951"/>
                        <a:pt x="1126" y="1838"/>
                      </a:cubicBezTo>
                      <a:cubicBezTo>
                        <a:pt x="967" y="1763"/>
                        <a:pt x="808" y="1689"/>
                        <a:pt x="645" y="1624"/>
                      </a:cubicBezTo>
                      <a:cubicBezTo>
                        <a:pt x="885" y="1223"/>
                        <a:pt x="1222" y="885"/>
                        <a:pt x="1623" y="645"/>
                      </a:cubicBezTo>
                      <a:cubicBezTo>
                        <a:pt x="1688" y="809"/>
                        <a:pt x="1762" y="968"/>
                        <a:pt x="1838" y="1125"/>
                      </a:cubicBezTo>
                      <a:cubicBezTo>
                        <a:pt x="1950" y="1356"/>
                        <a:pt x="2071" y="1582"/>
                        <a:pt x="2200" y="1804"/>
                      </a:cubicBezTo>
                      <a:cubicBezTo>
                        <a:pt x="2259" y="1907"/>
                        <a:pt x="2320" y="2009"/>
                        <a:pt x="2384" y="2111"/>
                      </a:cubicBezTo>
                      <a:cubicBezTo>
                        <a:pt x="2446" y="2065"/>
                        <a:pt x="2512" y="2027"/>
                        <a:pt x="2583" y="1995"/>
                      </a:cubicBezTo>
                      <a:cubicBezTo>
                        <a:pt x="2528" y="1890"/>
                        <a:pt x="2470" y="1785"/>
                        <a:pt x="2409" y="1682"/>
                      </a:cubicBezTo>
                      <a:cubicBezTo>
                        <a:pt x="2282" y="1460"/>
                        <a:pt x="2146" y="1243"/>
                        <a:pt x="2003" y="1031"/>
                      </a:cubicBezTo>
                      <a:cubicBezTo>
                        <a:pt x="1905" y="885"/>
                        <a:pt x="1804" y="742"/>
                        <a:pt x="1694" y="604"/>
                      </a:cubicBezTo>
                      <a:cubicBezTo>
                        <a:pt x="2091" y="382"/>
                        <a:pt x="2546" y="253"/>
                        <a:pt x="3031" y="246"/>
                      </a:cubicBezTo>
                      <a:close/>
                      <a:moveTo>
                        <a:pt x="3072" y="0"/>
                      </a:moveTo>
                      <a:cubicBezTo>
                        <a:pt x="1376" y="0"/>
                        <a:pt x="1" y="1377"/>
                        <a:pt x="1" y="3073"/>
                      </a:cubicBezTo>
                      <a:cubicBezTo>
                        <a:pt x="1" y="4769"/>
                        <a:pt x="1376" y="6145"/>
                        <a:pt x="3072" y="6145"/>
                      </a:cubicBezTo>
                      <a:cubicBezTo>
                        <a:pt x="4768" y="6145"/>
                        <a:pt x="6144" y="4769"/>
                        <a:pt x="6144" y="3073"/>
                      </a:cubicBezTo>
                      <a:cubicBezTo>
                        <a:pt x="6144" y="1377"/>
                        <a:pt x="4768" y="0"/>
                        <a:pt x="30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0"/>
                <p:cNvSpPr/>
                <p:nvPr/>
              </p:nvSpPr>
              <p:spPr>
                <a:xfrm>
                  <a:off x="2691934" y="2407038"/>
                  <a:ext cx="216565" cy="216565"/>
                </a:xfrm>
                <a:custGeom>
                  <a:avLst/>
                  <a:gdLst/>
                  <a:ahLst/>
                  <a:cxnLst/>
                  <a:rect l="l" t="t" r="r" b="b"/>
                  <a:pathLst>
                    <a:path w="1847" h="1847" extrusionOk="0">
                      <a:moveTo>
                        <a:pt x="923" y="1"/>
                      </a:moveTo>
                      <a:cubicBezTo>
                        <a:pt x="414" y="1"/>
                        <a:pt x="0" y="413"/>
                        <a:pt x="0" y="924"/>
                      </a:cubicBezTo>
                      <a:cubicBezTo>
                        <a:pt x="0" y="1432"/>
                        <a:pt x="414" y="1847"/>
                        <a:pt x="923" y="1847"/>
                      </a:cubicBezTo>
                      <a:cubicBezTo>
                        <a:pt x="1434" y="1847"/>
                        <a:pt x="1846" y="1432"/>
                        <a:pt x="1846" y="924"/>
                      </a:cubicBezTo>
                      <a:cubicBezTo>
                        <a:pt x="1846" y="413"/>
                        <a:pt x="1434" y="1"/>
                        <a:pt x="9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0"/>
                <p:cNvSpPr/>
                <p:nvPr/>
              </p:nvSpPr>
              <p:spPr>
                <a:xfrm>
                  <a:off x="2739656" y="2454761"/>
                  <a:ext cx="121122" cy="121122"/>
                </a:xfrm>
                <a:custGeom>
                  <a:avLst/>
                  <a:gdLst/>
                  <a:ahLst/>
                  <a:cxnLst/>
                  <a:rect l="l" t="t" r="r" b="b"/>
                  <a:pathLst>
                    <a:path w="1033" h="1033" extrusionOk="0">
                      <a:moveTo>
                        <a:pt x="516" y="1"/>
                      </a:moveTo>
                      <a:cubicBezTo>
                        <a:pt x="232" y="1"/>
                        <a:pt x="0" y="231"/>
                        <a:pt x="0" y="517"/>
                      </a:cubicBezTo>
                      <a:cubicBezTo>
                        <a:pt x="0" y="802"/>
                        <a:pt x="232" y="1033"/>
                        <a:pt x="516" y="1033"/>
                      </a:cubicBezTo>
                      <a:cubicBezTo>
                        <a:pt x="802" y="1033"/>
                        <a:pt x="1032" y="802"/>
                        <a:pt x="1032" y="517"/>
                      </a:cubicBezTo>
                      <a:cubicBezTo>
                        <a:pt x="1032" y="231"/>
                        <a:pt x="802" y="1"/>
                        <a:pt x="5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0"/>
                <p:cNvSpPr/>
                <p:nvPr/>
              </p:nvSpPr>
              <p:spPr>
                <a:xfrm>
                  <a:off x="2155611" y="2214272"/>
                  <a:ext cx="6911214" cy="582745"/>
                </a:xfrm>
                <a:custGeom>
                  <a:avLst/>
                  <a:gdLst/>
                  <a:ahLst/>
                  <a:cxnLst/>
                  <a:rect l="l" t="t" r="r" b="b"/>
                  <a:pathLst>
                    <a:path w="58943" h="4970" extrusionOk="0">
                      <a:moveTo>
                        <a:pt x="1161" y="1"/>
                      </a:moveTo>
                      <a:cubicBezTo>
                        <a:pt x="1117" y="47"/>
                        <a:pt x="1075" y="94"/>
                        <a:pt x="1032" y="141"/>
                      </a:cubicBezTo>
                      <a:lnTo>
                        <a:pt x="1634" y="141"/>
                      </a:lnTo>
                      <a:cubicBezTo>
                        <a:pt x="1759" y="141"/>
                        <a:pt x="1859" y="243"/>
                        <a:pt x="1859" y="367"/>
                      </a:cubicBezTo>
                      <a:cubicBezTo>
                        <a:pt x="1859" y="491"/>
                        <a:pt x="1759" y="592"/>
                        <a:pt x="1634" y="592"/>
                      </a:cubicBezTo>
                      <a:lnTo>
                        <a:pt x="659" y="592"/>
                      </a:lnTo>
                      <a:cubicBezTo>
                        <a:pt x="405" y="928"/>
                        <a:pt x="184" y="1287"/>
                        <a:pt x="0" y="1669"/>
                      </a:cubicBezTo>
                      <a:lnTo>
                        <a:pt x="1309" y="1669"/>
                      </a:lnTo>
                      <a:cubicBezTo>
                        <a:pt x="2139" y="1669"/>
                        <a:pt x="2928" y="1305"/>
                        <a:pt x="3469" y="676"/>
                      </a:cubicBezTo>
                      <a:lnTo>
                        <a:pt x="3753" y="346"/>
                      </a:lnTo>
                      <a:cubicBezTo>
                        <a:pt x="3831" y="254"/>
                        <a:pt x="3801" y="159"/>
                        <a:pt x="3784" y="122"/>
                      </a:cubicBezTo>
                      <a:cubicBezTo>
                        <a:pt x="3767" y="86"/>
                        <a:pt x="3715" y="1"/>
                        <a:pt x="3595" y="1"/>
                      </a:cubicBezTo>
                      <a:close/>
                      <a:moveTo>
                        <a:pt x="57720" y="2964"/>
                      </a:moveTo>
                      <a:cubicBezTo>
                        <a:pt x="57317" y="2964"/>
                        <a:pt x="56986" y="3290"/>
                        <a:pt x="56986" y="3698"/>
                      </a:cubicBezTo>
                      <a:cubicBezTo>
                        <a:pt x="56986" y="3999"/>
                        <a:pt x="57168" y="4271"/>
                        <a:pt x="57448" y="4381"/>
                      </a:cubicBezTo>
                      <a:lnTo>
                        <a:pt x="57937" y="4576"/>
                      </a:lnTo>
                      <a:lnTo>
                        <a:pt x="58925" y="4969"/>
                      </a:lnTo>
                      <a:cubicBezTo>
                        <a:pt x="58936" y="4855"/>
                        <a:pt x="58942" y="4739"/>
                        <a:pt x="58942" y="4621"/>
                      </a:cubicBezTo>
                      <a:cubicBezTo>
                        <a:pt x="58942" y="4038"/>
                        <a:pt x="58795" y="3489"/>
                        <a:pt x="58536" y="3010"/>
                      </a:cubicBezTo>
                      <a:lnTo>
                        <a:pt x="57763" y="2965"/>
                      </a:lnTo>
                      <a:cubicBezTo>
                        <a:pt x="57749" y="2964"/>
                        <a:pt x="57735" y="2964"/>
                        <a:pt x="57720" y="296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0"/>
                <p:cNvSpPr/>
                <p:nvPr/>
              </p:nvSpPr>
              <p:spPr>
                <a:xfrm>
                  <a:off x="2" y="-59054"/>
                  <a:ext cx="1311704" cy="3343690"/>
                </a:xfrm>
                <a:custGeom>
                  <a:avLst/>
                  <a:gdLst/>
                  <a:ahLst/>
                  <a:cxnLst/>
                  <a:rect l="l" t="t" r="r" b="b"/>
                  <a:pathLst>
                    <a:path w="11187" h="28517" extrusionOk="0">
                      <a:moveTo>
                        <a:pt x="6838" y="2005"/>
                      </a:moveTo>
                      <a:lnTo>
                        <a:pt x="6838" y="3739"/>
                      </a:lnTo>
                      <a:lnTo>
                        <a:pt x="4350" y="3739"/>
                      </a:lnTo>
                      <a:lnTo>
                        <a:pt x="4350" y="2005"/>
                      </a:lnTo>
                      <a:close/>
                      <a:moveTo>
                        <a:pt x="5594" y="12566"/>
                      </a:moveTo>
                      <a:cubicBezTo>
                        <a:pt x="6913" y="12566"/>
                        <a:pt x="7983" y="13636"/>
                        <a:pt x="7983" y="14955"/>
                      </a:cubicBezTo>
                      <a:cubicBezTo>
                        <a:pt x="7983" y="16275"/>
                        <a:pt x="6913" y="17344"/>
                        <a:pt x="5594" y="17344"/>
                      </a:cubicBezTo>
                      <a:cubicBezTo>
                        <a:pt x="4275" y="17344"/>
                        <a:pt x="3205" y="16275"/>
                        <a:pt x="3205" y="14955"/>
                      </a:cubicBezTo>
                      <a:cubicBezTo>
                        <a:pt x="3205" y="13636"/>
                        <a:pt x="4275" y="12566"/>
                        <a:pt x="5594" y="12566"/>
                      </a:cubicBezTo>
                      <a:close/>
                      <a:moveTo>
                        <a:pt x="1625" y="0"/>
                      </a:moveTo>
                      <a:lnTo>
                        <a:pt x="1625" y="26924"/>
                      </a:lnTo>
                      <a:lnTo>
                        <a:pt x="1" y="26924"/>
                      </a:lnTo>
                      <a:lnTo>
                        <a:pt x="1" y="28517"/>
                      </a:lnTo>
                      <a:lnTo>
                        <a:pt x="11187" y="28517"/>
                      </a:lnTo>
                      <a:lnTo>
                        <a:pt x="11187" y="26924"/>
                      </a:lnTo>
                      <a:lnTo>
                        <a:pt x="9563" y="26924"/>
                      </a:lnTo>
                      <a:lnTo>
                        <a:pt x="9563" y="0"/>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0"/>
                <p:cNvSpPr/>
                <p:nvPr/>
              </p:nvSpPr>
              <p:spPr>
                <a:xfrm>
                  <a:off x="444162" y="130194"/>
                  <a:ext cx="423282" cy="888657"/>
                </a:xfrm>
                <a:custGeom>
                  <a:avLst/>
                  <a:gdLst/>
                  <a:ahLst/>
                  <a:cxnLst/>
                  <a:rect l="l" t="t" r="r" b="b"/>
                  <a:pathLst>
                    <a:path w="3610" h="7579" extrusionOk="0">
                      <a:moveTo>
                        <a:pt x="3050" y="392"/>
                      </a:moveTo>
                      <a:lnTo>
                        <a:pt x="3050" y="2125"/>
                      </a:lnTo>
                      <a:lnTo>
                        <a:pt x="562" y="2125"/>
                      </a:lnTo>
                      <a:lnTo>
                        <a:pt x="562" y="392"/>
                      </a:lnTo>
                      <a:close/>
                      <a:moveTo>
                        <a:pt x="1" y="1"/>
                      </a:moveTo>
                      <a:lnTo>
                        <a:pt x="1" y="7578"/>
                      </a:lnTo>
                      <a:lnTo>
                        <a:pt x="3609" y="7578"/>
                      </a:lnTo>
                      <a:lnTo>
                        <a:pt x="36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0"/>
                <p:cNvSpPr/>
                <p:nvPr/>
              </p:nvSpPr>
              <p:spPr>
                <a:xfrm>
                  <a:off x="568804" y="734289"/>
                  <a:ext cx="174120" cy="174003"/>
                </a:xfrm>
                <a:custGeom>
                  <a:avLst/>
                  <a:gdLst/>
                  <a:ahLst/>
                  <a:cxnLst/>
                  <a:rect l="l" t="t" r="r" b="b"/>
                  <a:pathLst>
                    <a:path w="1485" h="1484" extrusionOk="0">
                      <a:moveTo>
                        <a:pt x="743" y="1"/>
                      </a:moveTo>
                      <a:cubicBezTo>
                        <a:pt x="333" y="1"/>
                        <a:pt x="1" y="333"/>
                        <a:pt x="1" y="743"/>
                      </a:cubicBezTo>
                      <a:cubicBezTo>
                        <a:pt x="1" y="1151"/>
                        <a:pt x="333" y="1483"/>
                        <a:pt x="743" y="1483"/>
                      </a:cubicBezTo>
                      <a:cubicBezTo>
                        <a:pt x="1153" y="1483"/>
                        <a:pt x="1485" y="1151"/>
                        <a:pt x="1485" y="743"/>
                      </a:cubicBezTo>
                      <a:cubicBezTo>
                        <a:pt x="1485" y="333"/>
                        <a:pt x="1153" y="1"/>
                        <a:pt x="7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0"/>
                <p:cNvSpPr/>
                <p:nvPr/>
              </p:nvSpPr>
              <p:spPr>
                <a:xfrm>
                  <a:off x="428389" y="1236258"/>
                  <a:ext cx="454815" cy="1165862"/>
                </a:xfrm>
                <a:custGeom>
                  <a:avLst/>
                  <a:gdLst/>
                  <a:ahLst/>
                  <a:cxnLst/>
                  <a:rect l="l" t="t" r="r" b="b"/>
                  <a:pathLst>
                    <a:path w="3232" h="6269" extrusionOk="0">
                      <a:moveTo>
                        <a:pt x="207" y="0"/>
                      </a:moveTo>
                      <a:lnTo>
                        <a:pt x="1539" y="2281"/>
                      </a:lnTo>
                      <a:lnTo>
                        <a:pt x="0" y="2310"/>
                      </a:lnTo>
                      <a:cubicBezTo>
                        <a:pt x="0" y="2310"/>
                        <a:pt x="2228" y="6269"/>
                        <a:pt x="2296" y="6269"/>
                      </a:cubicBezTo>
                      <a:cubicBezTo>
                        <a:pt x="2365" y="6269"/>
                        <a:pt x="1498" y="2942"/>
                        <a:pt x="1498" y="2942"/>
                      </a:cubicBezTo>
                      <a:lnTo>
                        <a:pt x="3231" y="2942"/>
                      </a:lnTo>
                      <a:lnTo>
                        <a:pt x="24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0"/>
                <p:cNvSpPr/>
                <p:nvPr/>
              </p:nvSpPr>
              <p:spPr>
                <a:xfrm>
                  <a:off x="2980615" y="2793391"/>
                  <a:ext cx="1035809" cy="1035574"/>
                </a:xfrm>
                <a:custGeom>
                  <a:avLst/>
                  <a:gdLst/>
                  <a:ahLst/>
                  <a:cxnLst/>
                  <a:rect l="l" t="t" r="r" b="b"/>
                  <a:pathLst>
                    <a:path w="8834" h="8832" extrusionOk="0">
                      <a:moveTo>
                        <a:pt x="4416" y="1345"/>
                      </a:moveTo>
                      <a:cubicBezTo>
                        <a:pt x="6114" y="1345"/>
                        <a:pt x="7489" y="2720"/>
                        <a:pt x="7489" y="4416"/>
                      </a:cubicBezTo>
                      <a:cubicBezTo>
                        <a:pt x="7489" y="6112"/>
                        <a:pt x="6114" y="7488"/>
                        <a:pt x="4416" y="7488"/>
                      </a:cubicBezTo>
                      <a:cubicBezTo>
                        <a:pt x="2720" y="7488"/>
                        <a:pt x="1345" y="6112"/>
                        <a:pt x="1345" y="4416"/>
                      </a:cubicBezTo>
                      <a:cubicBezTo>
                        <a:pt x="1345" y="2720"/>
                        <a:pt x="2720" y="1345"/>
                        <a:pt x="4416" y="1345"/>
                      </a:cubicBezTo>
                      <a:close/>
                      <a:moveTo>
                        <a:pt x="4416" y="0"/>
                      </a:moveTo>
                      <a:cubicBezTo>
                        <a:pt x="1978" y="0"/>
                        <a:pt x="1" y="1976"/>
                        <a:pt x="1" y="4416"/>
                      </a:cubicBezTo>
                      <a:cubicBezTo>
                        <a:pt x="1" y="6854"/>
                        <a:pt x="1978" y="8832"/>
                        <a:pt x="4416" y="8832"/>
                      </a:cubicBezTo>
                      <a:cubicBezTo>
                        <a:pt x="6856" y="8832"/>
                        <a:pt x="8833" y="6854"/>
                        <a:pt x="8833" y="4416"/>
                      </a:cubicBezTo>
                      <a:cubicBezTo>
                        <a:pt x="8833" y="1978"/>
                        <a:pt x="6856" y="0"/>
                        <a:pt x="44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0"/>
                <p:cNvSpPr/>
                <p:nvPr/>
              </p:nvSpPr>
              <p:spPr>
                <a:xfrm>
                  <a:off x="3138205" y="2950864"/>
                  <a:ext cx="720634" cy="720517"/>
                </a:xfrm>
                <a:custGeom>
                  <a:avLst/>
                  <a:gdLst/>
                  <a:ahLst/>
                  <a:cxnLst/>
                  <a:rect l="l" t="t" r="r" b="b"/>
                  <a:pathLst>
                    <a:path w="6146" h="6145" extrusionOk="0">
                      <a:moveTo>
                        <a:pt x="3031" y="246"/>
                      </a:moveTo>
                      <a:lnTo>
                        <a:pt x="3031" y="246"/>
                      </a:lnTo>
                      <a:cubicBezTo>
                        <a:pt x="3006" y="420"/>
                        <a:pt x="2990" y="595"/>
                        <a:pt x="2978" y="769"/>
                      </a:cubicBezTo>
                      <a:cubicBezTo>
                        <a:pt x="2959" y="1025"/>
                        <a:pt x="2951" y="1281"/>
                        <a:pt x="2951" y="1537"/>
                      </a:cubicBezTo>
                      <a:cubicBezTo>
                        <a:pt x="2951" y="1657"/>
                        <a:pt x="2954" y="1776"/>
                        <a:pt x="2956" y="1896"/>
                      </a:cubicBezTo>
                      <a:cubicBezTo>
                        <a:pt x="2994" y="1891"/>
                        <a:pt x="3034" y="1890"/>
                        <a:pt x="3072" y="1890"/>
                      </a:cubicBezTo>
                      <a:cubicBezTo>
                        <a:pt x="3112" y="1890"/>
                        <a:pt x="3150" y="1891"/>
                        <a:pt x="3188" y="1896"/>
                      </a:cubicBezTo>
                      <a:cubicBezTo>
                        <a:pt x="3192" y="1776"/>
                        <a:pt x="3194" y="1657"/>
                        <a:pt x="3194" y="1537"/>
                      </a:cubicBezTo>
                      <a:cubicBezTo>
                        <a:pt x="3195" y="1281"/>
                        <a:pt x="3187" y="1025"/>
                        <a:pt x="3168" y="769"/>
                      </a:cubicBezTo>
                      <a:cubicBezTo>
                        <a:pt x="3156" y="595"/>
                        <a:pt x="3139" y="420"/>
                        <a:pt x="3115" y="246"/>
                      </a:cubicBezTo>
                      <a:lnTo>
                        <a:pt x="3115" y="246"/>
                      </a:lnTo>
                      <a:cubicBezTo>
                        <a:pt x="3598" y="253"/>
                        <a:pt x="4053" y="382"/>
                        <a:pt x="4450" y="604"/>
                      </a:cubicBezTo>
                      <a:cubicBezTo>
                        <a:pt x="4342" y="742"/>
                        <a:pt x="4240" y="885"/>
                        <a:pt x="4142" y="1031"/>
                      </a:cubicBezTo>
                      <a:cubicBezTo>
                        <a:pt x="3998" y="1243"/>
                        <a:pt x="3864" y="1460"/>
                        <a:pt x="3735" y="1682"/>
                      </a:cubicBezTo>
                      <a:cubicBezTo>
                        <a:pt x="3676" y="1785"/>
                        <a:pt x="3618" y="1890"/>
                        <a:pt x="3561" y="1995"/>
                      </a:cubicBezTo>
                      <a:cubicBezTo>
                        <a:pt x="3632" y="2027"/>
                        <a:pt x="3700" y="2065"/>
                        <a:pt x="3762" y="2111"/>
                      </a:cubicBezTo>
                      <a:cubicBezTo>
                        <a:pt x="3824" y="2009"/>
                        <a:pt x="3886" y="1907"/>
                        <a:pt x="3946" y="1804"/>
                      </a:cubicBezTo>
                      <a:cubicBezTo>
                        <a:pt x="4074" y="1582"/>
                        <a:pt x="4195" y="1356"/>
                        <a:pt x="4308" y="1125"/>
                      </a:cubicBezTo>
                      <a:cubicBezTo>
                        <a:pt x="4384" y="968"/>
                        <a:pt x="4456" y="809"/>
                        <a:pt x="4522" y="645"/>
                      </a:cubicBezTo>
                      <a:cubicBezTo>
                        <a:pt x="4924" y="885"/>
                        <a:pt x="5260" y="1223"/>
                        <a:pt x="5501" y="1624"/>
                      </a:cubicBezTo>
                      <a:cubicBezTo>
                        <a:pt x="5337" y="1689"/>
                        <a:pt x="5177" y="1763"/>
                        <a:pt x="5020" y="1838"/>
                      </a:cubicBezTo>
                      <a:cubicBezTo>
                        <a:pt x="4790" y="1951"/>
                        <a:pt x="4563" y="2072"/>
                        <a:pt x="4342" y="2200"/>
                      </a:cubicBezTo>
                      <a:cubicBezTo>
                        <a:pt x="4238" y="2259"/>
                        <a:pt x="4137" y="2321"/>
                        <a:pt x="4035" y="2383"/>
                      </a:cubicBezTo>
                      <a:cubicBezTo>
                        <a:pt x="4080" y="2447"/>
                        <a:pt x="4118" y="2513"/>
                        <a:pt x="4151" y="2584"/>
                      </a:cubicBezTo>
                      <a:cubicBezTo>
                        <a:pt x="4255" y="2527"/>
                        <a:pt x="4360" y="2470"/>
                        <a:pt x="4463" y="2410"/>
                      </a:cubicBezTo>
                      <a:cubicBezTo>
                        <a:pt x="4685" y="2283"/>
                        <a:pt x="4903" y="2147"/>
                        <a:pt x="5116" y="2005"/>
                      </a:cubicBezTo>
                      <a:cubicBezTo>
                        <a:pt x="5260" y="1906"/>
                        <a:pt x="5403" y="1804"/>
                        <a:pt x="5542" y="1695"/>
                      </a:cubicBezTo>
                      <a:cubicBezTo>
                        <a:pt x="5763" y="2092"/>
                        <a:pt x="5894" y="2547"/>
                        <a:pt x="5901" y="3032"/>
                      </a:cubicBezTo>
                      <a:cubicBezTo>
                        <a:pt x="5725" y="3007"/>
                        <a:pt x="5551" y="2990"/>
                        <a:pt x="5376" y="2977"/>
                      </a:cubicBezTo>
                      <a:cubicBezTo>
                        <a:pt x="5120" y="2960"/>
                        <a:pt x="4865" y="2952"/>
                        <a:pt x="4609" y="2952"/>
                      </a:cubicBezTo>
                      <a:cubicBezTo>
                        <a:pt x="4489" y="2952"/>
                        <a:pt x="4370" y="2953"/>
                        <a:pt x="4251" y="2957"/>
                      </a:cubicBezTo>
                      <a:cubicBezTo>
                        <a:pt x="4254" y="2995"/>
                        <a:pt x="4257" y="3034"/>
                        <a:pt x="4257" y="3073"/>
                      </a:cubicBezTo>
                      <a:cubicBezTo>
                        <a:pt x="4257" y="3113"/>
                        <a:pt x="4254" y="3151"/>
                        <a:pt x="4251" y="3189"/>
                      </a:cubicBezTo>
                      <a:cubicBezTo>
                        <a:pt x="4370" y="3192"/>
                        <a:pt x="4489" y="3195"/>
                        <a:pt x="4609" y="3195"/>
                      </a:cubicBezTo>
                      <a:cubicBezTo>
                        <a:pt x="4865" y="3195"/>
                        <a:pt x="5120" y="3186"/>
                        <a:pt x="5376" y="3169"/>
                      </a:cubicBezTo>
                      <a:cubicBezTo>
                        <a:pt x="5551" y="3156"/>
                        <a:pt x="5725" y="3140"/>
                        <a:pt x="5901" y="3114"/>
                      </a:cubicBezTo>
                      <a:lnTo>
                        <a:pt x="5901" y="3114"/>
                      </a:lnTo>
                      <a:cubicBezTo>
                        <a:pt x="5894" y="3599"/>
                        <a:pt x="5763" y="4054"/>
                        <a:pt x="5542" y="4451"/>
                      </a:cubicBezTo>
                      <a:cubicBezTo>
                        <a:pt x="5403" y="4342"/>
                        <a:pt x="5260" y="4241"/>
                        <a:pt x="5116" y="4142"/>
                      </a:cubicBezTo>
                      <a:cubicBezTo>
                        <a:pt x="4903" y="3999"/>
                        <a:pt x="4685" y="3863"/>
                        <a:pt x="4463" y="3736"/>
                      </a:cubicBezTo>
                      <a:cubicBezTo>
                        <a:pt x="4360" y="3677"/>
                        <a:pt x="4257" y="3619"/>
                        <a:pt x="4151" y="3562"/>
                      </a:cubicBezTo>
                      <a:cubicBezTo>
                        <a:pt x="4118" y="3633"/>
                        <a:pt x="4080" y="3699"/>
                        <a:pt x="4035" y="3763"/>
                      </a:cubicBezTo>
                      <a:cubicBezTo>
                        <a:pt x="4137" y="3825"/>
                        <a:pt x="4238" y="3887"/>
                        <a:pt x="4342" y="3947"/>
                      </a:cubicBezTo>
                      <a:cubicBezTo>
                        <a:pt x="4563" y="4074"/>
                        <a:pt x="4790" y="4195"/>
                        <a:pt x="5020" y="4308"/>
                      </a:cubicBezTo>
                      <a:cubicBezTo>
                        <a:pt x="5178" y="4383"/>
                        <a:pt x="5337" y="4457"/>
                        <a:pt x="5501" y="4522"/>
                      </a:cubicBezTo>
                      <a:cubicBezTo>
                        <a:pt x="5260" y="4923"/>
                        <a:pt x="4924" y="5261"/>
                        <a:pt x="4522" y="5501"/>
                      </a:cubicBezTo>
                      <a:cubicBezTo>
                        <a:pt x="4456" y="5337"/>
                        <a:pt x="4384" y="5178"/>
                        <a:pt x="4308" y="5021"/>
                      </a:cubicBezTo>
                      <a:cubicBezTo>
                        <a:pt x="4195" y="4790"/>
                        <a:pt x="4074" y="4564"/>
                        <a:pt x="3946" y="4342"/>
                      </a:cubicBezTo>
                      <a:cubicBezTo>
                        <a:pt x="3886" y="4239"/>
                        <a:pt x="3826" y="4137"/>
                        <a:pt x="3762" y="4036"/>
                      </a:cubicBezTo>
                      <a:cubicBezTo>
                        <a:pt x="3700" y="4081"/>
                        <a:pt x="3632" y="4119"/>
                        <a:pt x="3561" y="4152"/>
                      </a:cubicBezTo>
                      <a:cubicBezTo>
                        <a:pt x="3618" y="4256"/>
                        <a:pt x="3676" y="4361"/>
                        <a:pt x="3735" y="4464"/>
                      </a:cubicBezTo>
                      <a:cubicBezTo>
                        <a:pt x="3864" y="4686"/>
                        <a:pt x="3998" y="4904"/>
                        <a:pt x="4142" y="5116"/>
                      </a:cubicBezTo>
                      <a:cubicBezTo>
                        <a:pt x="4240" y="5261"/>
                        <a:pt x="4342" y="5404"/>
                        <a:pt x="4450" y="5542"/>
                      </a:cubicBezTo>
                      <a:cubicBezTo>
                        <a:pt x="4055" y="5764"/>
                        <a:pt x="3598" y="5893"/>
                        <a:pt x="3115" y="5900"/>
                      </a:cubicBezTo>
                      <a:cubicBezTo>
                        <a:pt x="3139" y="5726"/>
                        <a:pt x="3156" y="5551"/>
                        <a:pt x="3168" y="5377"/>
                      </a:cubicBezTo>
                      <a:cubicBezTo>
                        <a:pt x="3187" y="5121"/>
                        <a:pt x="3195" y="4865"/>
                        <a:pt x="3194" y="4610"/>
                      </a:cubicBezTo>
                      <a:cubicBezTo>
                        <a:pt x="3194" y="4489"/>
                        <a:pt x="3192" y="4371"/>
                        <a:pt x="3188" y="4251"/>
                      </a:cubicBezTo>
                      <a:cubicBezTo>
                        <a:pt x="3150" y="4255"/>
                        <a:pt x="3112" y="4256"/>
                        <a:pt x="3072" y="4256"/>
                      </a:cubicBezTo>
                      <a:cubicBezTo>
                        <a:pt x="3034" y="4256"/>
                        <a:pt x="2994" y="4255"/>
                        <a:pt x="2956" y="4251"/>
                      </a:cubicBezTo>
                      <a:cubicBezTo>
                        <a:pt x="2954" y="4371"/>
                        <a:pt x="2951" y="4489"/>
                        <a:pt x="2951" y="4610"/>
                      </a:cubicBezTo>
                      <a:cubicBezTo>
                        <a:pt x="2951" y="4865"/>
                        <a:pt x="2959" y="5121"/>
                        <a:pt x="2978" y="5377"/>
                      </a:cubicBezTo>
                      <a:cubicBezTo>
                        <a:pt x="2990" y="5551"/>
                        <a:pt x="3006" y="5726"/>
                        <a:pt x="3031" y="5900"/>
                      </a:cubicBezTo>
                      <a:cubicBezTo>
                        <a:pt x="2546" y="5893"/>
                        <a:pt x="2091" y="5764"/>
                        <a:pt x="1696" y="5542"/>
                      </a:cubicBezTo>
                      <a:cubicBezTo>
                        <a:pt x="1804" y="5404"/>
                        <a:pt x="1905" y="5261"/>
                        <a:pt x="2004" y="5116"/>
                      </a:cubicBezTo>
                      <a:cubicBezTo>
                        <a:pt x="2146" y="4904"/>
                        <a:pt x="2282" y="4686"/>
                        <a:pt x="2411" y="4464"/>
                      </a:cubicBezTo>
                      <a:cubicBezTo>
                        <a:pt x="2470" y="4361"/>
                        <a:pt x="2528" y="4256"/>
                        <a:pt x="2585" y="4152"/>
                      </a:cubicBezTo>
                      <a:cubicBezTo>
                        <a:pt x="2512" y="4119"/>
                        <a:pt x="2446" y="4081"/>
                        <a:pt x="2384" y="4036"/>
                      </a:cubicBezTo>
                      <a:cubicBezTo>
                        <a:pt x="2320" y="4136"/>
                        <a:pt x="2259" y="4239"/>
                        <a:pt x="2200" y="4342"/>
                      </a:cubicBezTo>
                      <a:cubicBezTo>
                        <a:pt x="2071" y="4564"/>
                        <a:pt x="1950" y="4790"/>
                        <a:pt x="1838" y="5021"/>
                      </a:cubicBezTo>
                      <a:cubicBezTo>
                        <a:pt x="1762" y="5178"/>
                        <a:pt x="1688" y="5337"/>
                        <a:pt x="1623" y="5501"/>
                      </a:cubicBezTo>
                      <a:cubicBezTo>
                        <a:pt x="1222" y="5261"/>
                        <a:pt x="886" y="4923"/>
                        <a:pt x="645" y="4522"/>
                      </a:cubicBezTo>
                      <a:cubicBezTo>
                        <a:pt x="808" y="4457"/>
                        <a:pt x="968" y="4383"/>
                        <a:pt x="1126" y="4308"/>
                      </a:cubicBezTo>
                      <a:cubicBezTo>
                        <a:pt x="1356" y="4195"/>
                        <a:pt x="1582" y="4074"/>
                        <a:pt x="1803" y="3947"/>
                      </a:cubicBezTo>
                      <a:cubicBezTo>
                        <a:pt x="1906" y="3887"/>
                        <a:pt x="2009" y="3825"/>
                        <a:pt x="2111" y="3763"/>
                      </a:cubicBezTo>
                      <a:cubicBezTo>
                        <a:pt x="2066" y="3699"/>
                        <a:pt x="2026" y="3633"/>
                        <a:pt x="1995" y="3562"/>
                      </a:cubicBezTo>
                      <a:cubicBezTo>
                        <a:pt x="1889" y="3619"/>
                        <a:pt x="1785" y="3677"/>
                        <a:pt x="1681" y="3736"/>
                      </a:cubicBezTo>
                      <a:cubicBezTo>
                        <a:pt x="1459" y="3863"/>
                        <a:pt x="1242" y="3999"/>
                        <a:pt x="1030" y="4142"/>
                      </a:cubicBezTo>
                      <a:cubicBezTo>
                        <a:pt x="886" y="4241"/>
                        <a:pt x="743" y="4342"/>
                        <a:pt x="604" y="4451"/>
                      </a:cubicBezTo>
                      <a:cubicBezTo>
                        <a:pt x="381" y="4054"/>
                        <a:pt x="252" y="3599"/>
                        <a:pt x="245" y="3114"/>
                      </a:cubicBezTo>
                      <a:lnTo>
                        <a:pt x="245" y="3114"/>
                      </a:lnTo>
                      <a:cubicBezTo>
                        <a:pt x="419" y="3140"/>
                        <a:pt x="594" y="3155"/>
                        <a:pt x="768" y="3169"/>
                      </a:cubicBezTo>
                      <a:cubicBezTo>
                        <a:pt x="1026" y="3186"/>
                        <a:pt x="1281" y="3195"/>
                        <a:pt x="1537" y="3195"/>
                      </a:cubicBezTo>
                      <a:cubicBezTo>
                        <a:pt x="1656" y="3195"/>
                        <a:pt x="1776" y="3192"/>
                        <a:pt x="1895" y="3189"/>
                      </a:cubicBezTo>
                      <a:cubicBezTo>
                        <a:pt x="1891" y="3151"/>
                        <a:pt x="1889" y="3113"/>
                        <a:pt x="1889" y="3073"/>
                      </a:cubicBezTo>
                      <a:cubicBezTo>
                        <a:pt x="1889" y="3034"/>
                        <a:pt x="1891" y="2995"/>
                        <a:pt x="1895" y="2957"/>
                      </a:cubicBezTo>
                      <a:cubicBezTo>
                        <a:pt x="1776" y="2953"/>
                        <a:pt x="1656" y="2952"/>
                        <a:pt x="1537" y="2952"/>
                      </a:cubicBezTo>
                      <a:cubicBezTo>
                        <a:pt x="1281" y="2952"/>
                        <a:pt x="1026" y="2960"/>
                        <a:pt x="768" y="2977"/>
                      </a:cubicBezTo>
                      <a:cubicBezTo>
                        <a:pt x="594" y="2990"/>
                        <a:pt x="419" y="3007"/>
                        <a:pt x="245" y="3032"/>
                      </a:cubicBezTo>
                      <a:cubicBezTo>
                        <a:pt x="252" y="2547"/>
                        <a:pt x="381" y="2092"/>
                        <a:pt x="604" y="1695"/>
                      </a:cubicBezTo>
                      <a:cubicBezTo>
                        <a:pt x="743" y="1804"/>
                        <a:pt x="886" y="1906"/>
                        <a:pt x="1030" y="2005"/>
                      </a:cubicBezTo>
                      <a:cubicBezTo>
                        <a:pt x="1242" y="2147"/>
                        <a:pt x="1459" y="2283"/>
                        <a:pt x="1681" y="2410"/>
                      </a:cubicBezTo>
                      <a:cubicBezTo>
                        <a:pt x="1785" y="2470"/>
                        <a:pt x="1889" y="2527"/>
                        <a:pt x="1995" y="2584"/>
                      </a:cubicBezTo>
                      <a:cubicBezTo>
                        <a:pt x="2026" y="2513"/>
                        <a:pt x="2066" y="2447"/>
                        <a:pt x="2111" y="2383"/>
                      </a:cubicBezTo>
                      <a:cubicBezTo>
                        <a:pt x="2009" y="2321"/>
                        <a:pt x="1906" y="2259"/>
                        <a:pt x="1803" y="2200"/>
                      </a:cubicBezTo>
                      <a:cubicBezTo>
                        <a:pt x="1582" y="2072"/>
                        <a:pt x="1356" y="1951"/>
                        <a:pt x="1126" y="1838"/>
                      </a:cubicBezTo>
                      <a:cubicBezTo>
                        <a:pt x="968" y="1763"/>
                        <a:pt x="808" y="1689"/>
                        <a:pt x="645" y="1624"/>
                      </a:cubicBezTo>
                      <a:cubicBezTo>
                        <a:pt x="886" y="1223"/>
                        <a:pt x="1222" y="885"/>
                        <a:pt x="1623" y="645"/>
                      </a:cubicBezTo>
                      <a:cubicBezTo>
                        <a:pt x="1688" y="809"/>
                        <a:pt x="1762" y="968"/>
                        <a:pt x="1838" y="1125"/>
                      </a:cubicBezTo>
                      <a:cubicBezTo>
                        <a:pt x="1950" y="1356"/>
                        <a:pt x="2071" y="1582"/>
                        <a:pt x="2200" y="1804"/>
                      </a:cubicBezTo>
                      <a:cubicBezTo>
                        <a:pt x="2259" y="1907"/>
                        <a:pt x="2320" y="2009"/>
                        <a:pt x="2384" y="2111"/>
                      </a:cubicBezTo>
                      <a:cubicBezTo>
                        <a:pt x="2446" y="2065"/>
                        <a:pt x="2512" y="2027"/>
                        <a:pt x="2585" y="1995"/>
                      </a:cubicBezTo>
                      <a:cubicBezTo>
                        <a:pt x="2528" y="1890"/>
                        <a:pt x="2470" y="1785"/>
                        <a:pt x="2411" y="1682"/>
                      </a:cubicBezTo>
                      <a:cubicBezTo>
                        <a:pt x="2282" y="1460"/>
                        <a:pt x="2146" y="1243"/>
                        <a:pt x="2004" y="1031"/>
                      </a:cubicBezTo>
                      <a:cubicBezTo>
                        <a:pt x="1905" y="885"/>
                        <a:pt x="1804" y="742"/>
                        <a:pt x="1696" y="604"/>
                      </a:cubicBezTo>
                      <a:cubicBezTo>
                        <a:pt x="2091" y="382"/>
                        <a:pt x="2546" y="253"/>
                        <a:pt x="3031" y="246"/>
                      </a:cubicBezTo>
                      <a:close/>
                      <a:moveTo>
                        <a:pt x="3072" y="0"/>
                      </a:moveTo>
                      <a:cubicBezTo>
                        <a:pt x="1376" y="0"/>
                        <a:pt x="1" y="1377"/>
                        <a:pt x="1" y="3073"/>
                      </a:cubicBezTo>
                      <a:cubicBezTo>
                        <a:pt x="1" y="4769"/>
                        <a:pt x="1376" y="6145"/>
                        <a:pt x="3072" y="6145"/>
                      </a:cubicBezTo>
                      <a:cubicBezTo>
                        <a:pt x="4770" y="6145"/>
                        <a:pt x="6145" y="4769"/>
                        <a:pt x="6145" y="3073"/>
                      </a:cubicBezTo>
                      <a:cubicBezTo>
                        <a:pt x="6145" y="1377"/>
                        <a:pt x="4770" y="0"/>
                        <a:pt x="30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0"/>
                <p:cNvSpPr/>
                <p:nvPr/>
              </p:nvSpPr>
              <p:spPr>
                <a:xfrm>
                  <a:off x="3389599" y="3202257"/>
                  <a:ext cx="217738" cy="217855"/>
                </a:xfrm>
                <a:custGeom>
                  <a:avLst/>
                  <a:gdLst/>
                  <a:ahLst/>
                  <a:cxnLst/>
                  <a:rect l="l" t="t" r="r" b="b"/>
                  <a:pathLst>
                    <a:path w="1857" h="1858" extrusionOk="0">
                      <a:moveTo>
                        <a:pt x="928" y="0"/>
                      </a:moveTo>
                      <a:cubicBezTo>
                        <a:pt x="858" y="0"/>
                        <a:pt x="801" y="58"/>
                        <a:pt x="801" y="129"/>
                      </a:cubicBezTo>
                      <a:cubicBezTo>
                        <a:pt x="801" y="200"/>
                        <a:pt x="858" y="256"/>
                        <a:pt x="928" y="256"/>
                      </a:cubicBezTo>
                      <a:cubicBezTo>
                        <a:pt x="999" y="256"/>
                        <a:pt x="1057" y="200"/>
                        <a:pt x="1057" y="129"/>
                      </a:cubicBezTo>
                      <a:cubicBezTo>
                        <a:pt x="1057" y="58"/>
                        <a:pt x="999" y="0"/>
                        <a:pt x="928" y="0"/>
                      </a:cubicBezTo>
                      <a:close/>
                      <a:moveTo>
                        <a:pt x="363" y="235"/>
                      </a:moveTo>
                      <a:cubicBezTo>
                        <a:pt x="330" y="235"/>
                        <a:pt x="297" y="248"/>
                        <a:pt x="272" y="273"/>
                      </a:cubicBezTo>
                      <a:cubicBezTo>
                        <a:pt x="223" y="323"/>
                        <a:pt x="223" y="403"/>
                        <a:pt x="272" y="454"/>
                      </a:cubicBezTo>
                      <a:cubicBezTo>
                        <a:pt x="297" y="479"/>
                        <a:pt x="330" y="491"/>
                        <a:pt x="363" y="491"/>
                      </a:cubicBezTo>
                      <a:cubicBezTo>
                        <a:pt x="396" y="491"/>
                        <a:pt x="429" y="479"/>
                        <a:pt x="453" y="454"/>
                      </a:cubicBezTo>
                      <a:cubicBezTo>
                        <a:pt x="504" y="403"/>
                        <a:pt x="504" y="323"/>
                        <a:pt x="453" y="273"/>
                      </a:cubicBezTo>
                      <a:cubicBezTo>
                        <a:pt x="429" y="248"/>
                        <a:pt x="396" y="235"/>
                        <a:pt x="363" y="235"/>
                      </a:cubicBezTo>
                      <a:close/>
                      <a:moveTo>
                        <a:pt x="1494" y="235"/>
                      </a:moveTo>
                      <a:cubicBezTo>
                        <a:pt x="1462" y="235"/>
                        <a:pt x="1429" y="248"/>
                        <a:pt x="1405" y="273"/>
                      </a:cubicBezTo>
                      <a:cubicBezTo>
                        <a:pt x="1354" y="323"/>
                        <a:pt x="1354" y="403"/>
                        <a:pt x="1405" y="454"/>
                      </a:cubicBezTo>
                      <a:cubicBezTo>
                        <a:pt x="1429" y="479"/>
                        <a:pt x="1462" y="491"/>
                        <a:pt x="1494" y="491"/>
                      </a:cubicBezTo>
                      <a:cubicBezTo>
                        <a:pt x="1527" y="491"/>
                        <a:pt x="1559" y="479"/>
                        <a:pt x="1584" y="454"/>
                      </a:cubicBezTo>
                      <a:cubicBezTo>
                        <a:pt x="1635" y="403"/>
                        <a:pt x="1635" y="323"/>
                        <a:pt x="1584" y="273"/>
                      </a:cubicBezTo>
                      <a:cubicBezTo>
                        <a:pt x="1559" y="248"/>
                        <a:pt x="1527" y="235"/>
                        <a:pt x="1494" y="235"/>
                      </a:cubicBezTo>
                      <a:close/>
                      <a:moveTo>
                        <a:pt x="128" y="800"/>
                      </a:moveTo>
                      <a:cubicBezTo>
                        <a:pt x="58" y="800"/>
                        <a:pt x="1" y="858"/>
                        <a:pt x="1" y="929"/>
                      </a:cubicBezTo>
                      <a:cubicBezTo>
                        <a:pt x="1" y="1000"/>
                        <a:pt x="58" y="1056"/>
                        <a:pt x="128" y="1056"/>
                      </a:cubicBezTo>
                      <a:cubicBezTo>
                        <a:pt x="199" y="1056"/>
                        <a:pt x="257" y="1000"/>
                        <a:pt x="257" y="929"/>
                      </a:cubicBezTo>
                      <a:cubicBezTo>
                        <a:pt x="257" y="858"/>
                        <a:pt x="199" y="800"/>
                        <a:pt x="128" y="800"/>
                      </a:cubicBezTo>
                      <a:close/>
                      <a:moveTo>
                        <a:pt x="1728" y="800"/>
                      </a:moveTo>
                      <a:cubicBezTo>
                        <a:pt x="1658" y="800"/>
                        <a:pt x="1601" y="858"/>
                        <a:pt x="1601" y="929"/>
                      </a:cubicBezTo>
                      <a:cubicBezTo>
                        <a:pt x="1601" y="1000"/>
                        <a:pt x="1658" y="1056"/>
                        <a:pt x="1728" y="1056"/>
                      </a:cubicBezTo>
                      <a:cubicBezTo>
                        <a:pt x="1729" y="1056"/>
                        <a:pt x="1730" y="1056"/>
                        <a:pt x="1731" y="1056"/>
                      </a:cubicBezTo>
                      <a:cubicBezTo>
                        <a:pt x="1800" y="1056"/>
                        <a:pt x="1857" y="999"/>
                        <a:pt x="1857" y="929"/>
                      </a:cubicBezTo>
                      <a:cubicBezTo>
                        <a:pt x="1857" y="858"/>
                        <a:pt x="1799" y="800"/>
                        <a:pt x="1728" y="800"/>
                      </a:cubicBezTo>
                      <a:close/>
                      <a:moveTo>
                        <a:pt x="363" y="1367"/>
                      </a:moveTo>
                      <a:cubicBezTo>
                        <a:pt x="330" y="1367"/>
                        <a:pt x="297" y="1379"/>
                        <a:pt x="272" y="1404"/>
                      </a:cubicBezTo>
                      <a:cubicBezTo>
                        <a:pt x="223" y="1455"/>
                        <a:pt x="223" y="1535"/>
                        <a:pt x="272" y="1585"/>
                      </a:cubicBezTo>
                      <a:cubicBezTo>
                        <a:pt x="297" y="1610"/>
                        <a:pt x="330" y="1623"/>
                        <a:pt x="363" y="1623"/>
                      </a:cubicBezTo>
                      <a:cubicBezTo>
                        <a:pt x="396" y="1623"/>
                        <a:pt x="429" y="1610"/>
                        <a:pt x="453" y="1585"/>
                      </a:cubicBezTo>
                      <a:cubicBezTo>
                        <a:pt x="504" y="1535"/>
                        <a:pt x="504" y="1453"/>
                        <a:pt x="453" y="1404"/>
                      </a:cubicBezTo>
                      <a:cubicBezTo>
                        <a:pt x="429" y="1379"/>
                        <a:pt x="396" y="1367"/>
                        <a:pt x="363" y="1367"/>
                      </a:cubicBezTo>
                      <a:close/>
                      <a:moveTo>
                        <a:pt x="1494" y="1367"/>
                      </a:moveTo>
                      <a:cubicBezTo>
                        <a:pt x="1462" y="1367"/>
                        <a:pt x="1429" y="1379"/>
                        <a:pt x="1405" y="1404"/>
                      </a:cubicBezTo>
                      <a:cubicBezTo>
                        <a:pt x="1354" y="1455"/>
                        <a:pt x="1354" y="1535"/>
                        <a:pt x="1405" y="1585"/>
                      </a:cubicBezTo>
                      <a:cubicBezTo>
                        <a:pt x="1429" y="1610"/>
                        <a:pt x="1462" y="1623"/>
                        <a:pt x="1494" y="1623"/>
                      </a:cubicBezTo>
                      <a:cubicBezTo>
                        <a:pt x="1527" y="1623"/>
                        <a:pt x="1559" y="1610"/>
                        <a:pt x="1584" y="1585"/>
                      </a:cubicBezTo>
                      <a:cubicBezTo>
                        <a:pt x="1635" y="1535"/>
                        <a:pt x="1635" y="1453"/>
                        <a:pt x="1584" y="1404"/>
                      </a:cubicBezTo>
                      <a:cubicBezTo>
                        <a:pt x="1559" y="1379"/>
                        <a:pt x="1527" y="1367"/>
                        <a:pt x="1494" y="1367"/>
                      </a:cubicBezTo>
                      <a:close/>
                      <a:moveTo>
                        <a:pt x="928" y="1600"/>
                      </a:moveTo>
                      <a:cubicBezTo>
                        <a:pt x="858" y="1600"/>
                        <a:pt x="801" y="1658"/>
                        <a:pt x="801" y="1729"/>
                      </a:cubicBezTo>
                      <a:cubicBezTo>
                        <a:pt x="801" y="1800"/>
                        <a:pt x="858" y="1858"/>
                        <a:pt x="928" y="1858"/>
                      </a:cubicBezTo>
                      <a:cubicBezTo>
                        <a:pt x="999" y="1858"/>
                        <a:pt x="1057" y="1800"/>
                        <a:pt x="1057" y="1729"/>
                      </a:cubicBezTo>
                      <a:cubicBezTo>
                        <a:pt x="1057" y="1658"/>
                        <a:pt x="999" y="1600"/>
                        <a:pt x="928" y="160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0"/>
                <p:cNvSpPr/>
                <p:nvPr/>
              </p:nvSpPr>
              <p:spPr>
                <a:xfrm>
                  <a:off x="3159897" y="3432427"/>
                  <a:ext cx="1642" cy="3752"/>
                </a:xfrm>
                <a:custGeom>
                  <a:avLst/>
                  <a:gdLst/>
                  <a:ahLst/>
                  <a:cxnLst/>
                  <a:rect l="l" t="t" r="r" b="b"/>
                  <a:pathLst>
                    <a:path w="14" h="32" extrusionOk="0">
                      <a:moveTo>
                        <a:pt x="1" y="1"/>
                      </a:moveTo>
                      <a:cubicBezTo>
                        <a:pt x="5" y="11"/>
                        <a:pt x="9" y="22"/>
                        <a:pt x="14" y="32"/>
                      </a:cubicBezTo>
                      <a:lnTo>
                        <a:pt x="14" y="32"/>
                      </a:lnTo>
                      <a:cubicBezTo>
                        <a:pt x="9" y="22"/>
                        <a:pt x="5" y="11"/>
                        <a:pt x="1" y="1"/>
                      </a:cubicBezTo>
                      <a:close/>
                    </a:path>
                  </a:pathLst>
                </a:custGeom>
                <a:solidFill>
                  <a:srgbClr val="D2D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0"/>
                <p:cNvSpPr/>
                <p:nvPr/>
              </p:nvSpPr>
              <p:spPr>
                <a:xfrm>
                  <a:off x="4059709" y="2236199"/>
                  <a:ext cx="198039" cy="43852"/>
                </a:xfrm>
                <a:custGeom>
                  <a:avLst/>
                  <a:gdLst/>
                  <a:ahLst/>
                  <a:cxnLst/>
                  <a:rect l="l" t="t" r="r" b="b"/>
                  <a:pathLst>
                    <a:path w="1689" h="374" extrusionOk="0">
                      <a:moveTo>
                        <a:pt x="845" y="0"/>
                      </a:moveTo>
                      <a:cubicBezTo>
                        <a:pt x="474" y="0"/>
                        <a:pt x="153" y="153"/>
                        <a:pt x="1" y="374"/>
                      </a:cubicBezTo>
                      <a:lnTo>
                        <a:pt x="1688" y="374"/>
                      </a:lnTo>
                      <a:cubicBezTo>
                        <a:pt x="1536" y="153"/>
                        <a:pt x="1215" y="0"/>
                        <a:pt x="8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0"/>
                <p:cNvSpPr/>
                <p:nvPr/>
              </p:nvSpPr>
              <p:spPr>
                <a:xfrm>
                  <a:off x="4059709" y="2348411"/>
                  <a:ext cx="198039" cy="43852"/>
                </a:xfrm>
                <a:custGeom>
                  <a:avLst/>
                  <a:gdLst/>
                  <a:ahLst/>
                  <a:cxnLst/>
                  <a:rect l="l" t="t" r="r" b="b"/>
                  <a:pathLst>
                    <a:path w="1689" h="374" extrusionOk="0">
                      <a:moveTo>
                        <a:pt x="1" y="0"/>
                      </a:moveTo>
                      <a:cubicBezTo>
                        <a:pt x="153" y="221"/>
                        <a:pt x="474" y="373"/>
                        <a:pt x="845" y="373"/>
                      </a:cubicBezTo>
                      <a:cubicBezTo>
                        <a:pt x="1215" y="373"/>
                        <a:pt x="1536" y="221"/>
                        <a:pt x="16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0"/>
                <p:cNvSpPr/>
                <p:nvPr/>
              </p:nvSpPr>
              <p:spPr>
                <a:xfrm>
                  <a:off x="5715110" y="2314290"/>
                  <a:ext cx="198039" cy="43618"/>
                </a:xfrm>
                <a:custGeom>
                  <a:avLst/>
                  <a:gdLst/>
                  <a:ahLst/>
                  <a:cxnLst/>
                  <a:rect l="l" t="t" r="r" b="b"/>
                  <a:pathLst>
                    <a:path w="1689" h="372" extrusionOk="0">
                      <a:moveTo>
                        <a:pt x="844" y="0"/>
                      </a:moveTo>
                      <a:cubicBezTo>
                        <a:pt x="474" y="0"/>
                        <a:pt x="153" y="151"/>
                        <a:pt x="0" y="372"/>
                      </a:cubicBezTo>
                      <a:lnTo>
                        <a:pt x="1688" y="372"/>
                      </a:lnTo>
                      <a:cubicBezTo>
                        <a:pt x="1537" y="151"/>
                        <a:pt x="1216" y="0"/>
                        <a:pt x="8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0"/>
                <p:cNvSpPr/>
                <p:nvPr/>
              </p:nvSpPr>
              <p:spPr>
                <a:xfrm>
                  <a:off x="1959678" y="2835134"/>
                  <a:ext cx="911286" cy="575241"/>
                </a:xfrm>
                <a:custGeom>
                  <a:avLst/>
                  <a:gdLst/>
                  <a:ahLst/>
                  <a:cxnLst/>
                  <a:rect l="l" t="t" r="r" b="b"/>
                  <a:pathLst>
                    <a:path w="7772" h="4906" extrusionOk="0">
                      <a:moveTo>
                        <a:pt x="760" y="1"/>
                      </a:moveTo>
                      <a:cubicBezTo>
                        <a:pt x="623" y="485"/>
                        <a:pt x="478" y="965"/>
                        <a:pt x="374" y="1428"/>
                      </a:cubicBezTo>
                      <a:cubicBezTo>
                        <a:pt x="1" y="3089"/>
                        <a:pt x="1493" y="3955"/>
                        <a:pt x="3359" y="4432"/>
                      </a:cubicBezTo>
                      <a:cubicBezTo>
                        <a:pt x="3987" y="4591"/>
                        <a:pt x="6989" y="4841"/>
                        <a:pt x="7644" y="4895"/>
                      </a:cubicBezTo>
                      <a:lnTo>
                        <a:pt x="7644" y="4895"/>
                      </a:lnTo>
                      <a:cubicBezTo>
                        <a:pt x="7504" y="4883"/>
                        <a:pt x="7364" y="4871"/>
                        <a:pt x="7228" y="4859"/>
                      </a:cubicBezTo>
                      <a:cubicBezTo>
                        <a:pt x="7191" y="4593"/>
                        <a:pt x="7171" y="4323"/>
                        <a:pt x="7171" y="4047"/>
                      </a:cubicBezTo>
                      <a:cubicBezTo>
                        <a:pt x="7171" y="3352"/>
                        <a:pt x="7291" y="2683"/>
                        <a:pt x="7512" y="2061"/>
                      </a:cubicBezTo>
                      <a:cubicBezTo>
                        <a:pt x="4651" y="1317"/>
                        <a:pt x="2101" y="553"/>
                        <a:pt x="760" y="1"/>
                      </a:cubicBezTo>
                      <a:close/>
                      <a:moveTo>
                        <a:pt x="7644" y="4895"/>
                      </a:moveTo>
                      <a:lnTo>
                        <a:pt x="7644" y="4895"/>
                      </a:lnTo>
                      <a:cubicBezTo>
                        <a:pt x="7652" y="4896"/>
                        <a:pt x="7660" y="4896"/>
                        <a:pt x="7667" y="4897"/>
                      </a:cubicBezTo>
                      <a:cubicBezTo>
                        <a:pt x="7701" y="4900"/>
                        <a:pt x="7736" y="4903"/>
                        <a:pt x="7770" y="4905"/>
                      </a:cubicBezTo>
                      <a:cubicBezTo>
                        <a:pt x="7772" y="4905"/>
                        <a:pt x="7727" y="4902"/>
                        <a:pt x="7644" y="489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0"/>
                <p:cNvSpPr/>
                <p:nvPr/>
              </p:nvSpPr>
              <p:spPr>
                <a:xfrm>
                  <a:off x="5715110" y="2426268"/>
                  <a:ext cx="198157" cy="43852"/>
                </a:xfrm>
                <a:custGeom>
                  <a:avLst/>
                  <a:gdLst/>
                  <a:ahLst/>
                  <a:cxnLst/>
                  <a:rect l="l" t="t" r="r" b="b"/>
                  <a:pathLst>
                    <a:path w="1690" h="374" extrusionOk="0">
                      <a:moveTo>
                        <a:pt x="0" y="1"/>
                      </a:moveTo>
                      <a:cubicBezTo>
                        <a:pt x="153" y="221"/>
                        <a:pt x="474" y="374"/>
                        <a:pt x="844" y="374"/>
                      </a:cubicBezTo>
                      <a:cubicBezTo>
                        <a:pt x="1216" y="374"/>
                        <a:pt x="1537" y="221"/>
                        <a:pt x="16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0"/>
                <p:cNvSpPr/>
                <p:nvPr/>
              </p:nvSpPr>
              <p:spPr>
                <a:xfrm>
                  <a:off x="8403524" y="3374152"/>
                  <a:ext cx="934854" cy="118542"/>
                </a:xfrm>
                <a:custGeom>
                  <a:avLst/>
                  <a:gdLst/>
                  <a:ahLst/>
                  <a:cxnLst/>
                  <a:rect l="l" t="t" r="r" b="b"/>
                  <a:pathLst>
                    <a:path w="7973" h="1011" extrusionOk="0">
                      <a:moveTo>
                        <a:pt x="1794" y="0"/>
                      </a:moveTo>
                      <a:cubicBezTo>
                        <a:pt x="1763" y="339"/>
                        <a:pt x="1704" y="672"/>
                        <a:pt x="1617" y="992"/>
                      </a:cubicBezTo>
                      <a:lnTo>
                        <a:pt x="6" y="992"/>
                      </a:lnTo>
                      <a:cubicBezTo>
                        <a:pt x="5" y="998"/>
                        <a:pt x="2" y="1005"/>
                        <a:pt x="0" y="1011"/>
                      </a:cubicBezTo>
                      <a:lnTo>
                        <a:pt x="6300" y="1011"/>
                      </a:lnTo>
                      <a:cubicBezTo>
                        <a:pt x="7027" y="1011"/>
                        <a:pt x="7656" y="601"/>
                        <a:pt x="79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0"/>
                <p:cNvSpPr/>
                <p:nvPr/>
              </p:nvSpPr>
              <p:spPr>
                <a:xfrm>
                  <a:off x="9014187" y="2932806"/>
                  <a:ext cx="349412" cy="400300"/>
                </a:xfrm>
                <a:custGeom>
                  <a:avLst/>
                  <a:gdLst/>
                  <a:ahLst/>
                  <a:cxnLst/>
                  <a:rect l="l" t="t" r="r" b="b"/>
                  <a:pathLst>
                    <a:path w="2980" h="3414" extrusionOk="0">
                      <a:moveTo>
                        <a:pt x="2193" y="0"/>
                      </a:moveTo>
                      <a:cubicBezTo>
                        <a:pt x="884" y="0"/>
                        <a:pt x="1" y="1336"/>
                        <a:pt x="511" y="2540"/>
                      </a:cubicBezTo>
                      <a:lnTo>
                        <a:pt x="761" y="3132"/>
                      </a:lnTo>
                      <a:cubicBezTo>
                        <a:pt x="833" y="3302"/>
                        <a:pt x="1000" y="3414"/>
                        <a:pt x="1185" y="3414"/>
                      </a:cubicBezTo>
                      <a:lnTo>
                        <a:pt x="2899" y="3414"/>
                      </a:lnTo>
                      <a:cubicBezTo>
                        <a:pt x="2951" y="3240"/>
                        <a:pt x="2979" y="3057"/>
                        <a:pt x="2979" y="2868"/>
                      </a:cubicBezTo>
                      <a:lnTo>
                        <a:pt x="2979" y="2427"/>
                      </a:lnTo>
                      <a:cubicBezTo>
                        <a:pt x="2979" y="2544"/>
                        <a:pt x="2962" y="2657"/>
                        <a:pt x="2930" y="2765"/>
                      </a:cubicBezTo>
                      <a:lnTo>
                        <a:pt x="1867" y="2765"/>
                      </a:lnTo>
                      <a:cubicBezTo>
                        <a:pt x="1754" y="2765"/>
                        <a:pt x="1649" y="2696"/>
                        <a:pt x="1605" y="2591"/>
                      </a:cubicBezTo>
                      <a:lnTo>
                        <a:pt x="1508" y="2359"/>
                      </a:lnTo>
                      <a:cubicBezTo>
                        <a:pt x="1164" y="1548"/>
                        <a:pt x="1759" y="649"/>
                        <a:pt x="2640" y="649"/>
                      </a:cubicBezTo>
                      <a:lnTo>
                        <a:pt x="2979" y="649"/>
                      </a:lnTo>
                      <a:lnTo>
                        <a:pt x="29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0"/>
                <p:cNvSpPr/>
                <p:nvPr/>
              </p:nvSpPr>
              <p:spPr>
                <a:xfrm>
                  <a:off x="3678866" y="2003683"/>
                  <a:ext cx="3694509" cy="1488989"/>
                </a:xfrm>
                <a:custGeom>
                  <a:avLst/>
                  <a:gdLst/>
                  <a:ahLst/>
                  <a:cxnLst/>
                  <a:rect l="l" t="t" r="r" b="b"/>
                  <a:pathLst>
                    <a:path w="31509" h="12699" extrusionOk="0">
                      <a:moveTo>
                        <a:pt x="29135" y="0"/>
                      </a:moveTo>
                      <a:cubicBezTo>
                        <a:pt x="29039" y="0"/>
                        <a:pt x="28942" y="18"/>
                        <a:pt x="28849" y="54"/>
                      </a:cubicBezTo>
                      <a:lnTo>
                        <a:pt x="27849" y="443"/>
                      </a:lnTo>
                      <a:cubicBezTo>
                        <a:pt x="27621" y="532"/>
                        <a:pt x="27471" y="751"/>
                        <a:pt x="27471" y="994"/>
                      </a:cubicBezTo>
                      <a:lnTo>
                        <a:pt x="27471" y="1431"/>
                      </a:lnTo>
                      <a:cubicBezTo>
                        <a:pt x="27471" y="1759"/>
                        <a:pt x="27737" y="2023"/>
                        <a:pt x="28064" y="2023"/>
                      </a:cubicBezTo>
                      <a:lnTo>
                        <a:pt x="30048" y="2023"/>
                      </a:lnTo>
                      <a:cubicBezTo>
                        <a:pt x="30078" y="2023"/>
                        <a:pt x="30107" y="2022"/>
                        <a:pt x="30136" y="2017"/>
                      </a:cubicBezTo>
                      <a:lnTo>
                        <a:pt x="30136" y="2017"/>
                      </a:lnTo>
                      <a:cubicBezTo>
                        <a:pt x="30139" y="3866"/>
                        <a:pt x="30093" y="9147"/>
                        <a:pt x="29538" y="11670"/>
                      </a:cubicBezTo>
                      <a:lnTo>
                        <a:pt x="15313" y="11670"/>
                      </a:lnTo>
                      <a:cubicBezTo>
                        <a:pt x="16113" y="6977"/>
                        <a:pt x="14568" y="788"/>
                        <a:pt x="14552" y="725"/>
                      </a:cubicBezTo>
                      <a:lnTo>
                        <a:pt x="14416" y="759"/>
                      </a:lnTo>
                      <a:cubicBezTo>
                        <a:pt x="14432" y="822"/>
                        <a:pt x="15976" y="7004"/>
                        <a:pt x="15171" y="11670"/>
                      </a:cubicBezTo>
                      <a:lnTo>
                        <a:pt x="5876" y="11670"/>
                      </a:lnTo>
                      <a:cubicBezTo>
                        <a:pt x="5093" y="9261"/>
                        <a:pt x="4279" y="7731"/>
                        <a:pt x="2416" y="5155"/>
                      </a:cubicBezTo>
                      <a:cubicBezTo>
                        <a:pt x="1476" y="3858"/>
                        <a:pt x="148" y="1147"/>
                        <a:pt x="306" y="202"/>
                      </a:cubicBezTo>
                      <a:lnTo>
                        <a:pt x="167" y="180"/>
                      </a:lnTo>
                      <a:lnTo>
                        <a:pt x="167" y="180"/>
                      </a:lnTo>
                      <a:cubicBezTo>
                        <a:pt x="1" y="1172"/>
                        <a:pt x="1328" y="3890"/>
                        <a:pt x="2302" y="5237"/>
                      </a:cubicBezTo>
                      <a:cubicBezTo>
                        <a:pt x="4149" y="7790"/>
                        <a:pt x="4959" y="9309"/>
                        <a:pt x="5735" y="11687"/>
                      </a:cubicBezTo>
                      <a:cubicBezTo>
                        <a:pt x="5373" y="11678"/>
                        <a:pt x="4924" y="11640"/>
                        <a:pt x="4402" y="11577"/>
                      </a:cubicBezTo>
                      <a:cubicBezTo>
                        <a:pt x="4375" y="11951"/>
                        <a:pt x="4312" y="12316"/>
                        <a:pt x="4218" y="12668"/>
                      </a:cubicBezTo>
                      <a:lnTo>
                        <a:pt x="3318" y="12668"/>
                      </a:lnTo>
                      <a:cubicBezTo>
                        <a:pt x="3311" y="12678"/>
                        <a:pt x="3302" y="12688"/>
                        <a:pt x="3295" y="12699"/>
                      </a:cubicBezTo>
                      <a:lnTo>
                        <a:pt x="31508" y="12699"/>
                      </a:lnTo>
                      <a:cubicBezTo>
                        <a:pt x="31504" y="12693"/>
                        <a:pt x="31500" y="12686"/>
                        <a:pt x="31497" y="12680"/>
                      </a:cubicBezTo>
                      <a:lnTo>
                        <a:pt x="30401" y="12680"/>
                      </a:lnTo>
                      <a:cubicBezTo>
                        <a:pt x="30317" y="12360"/>
                        <a:pt x="30257" y="12027"/>
                        <a:pt x="30226" y="11688"/>
                      </a:cubicBezTo>
                      <a:lnTo>
                        <a:pt x="29678" y="11688"/>
                      </a:lnTo>
                      <a:cubicBezTo>
                        <a:pt x="30236" y="9131"/>
                        <a:pt x="30278" y="3801"/>
                        <a:pt x="30276" y="1982"/>
                      </a:cubicBezTo>
                      <a:cubicBezTo>
                        <a:pt x="30327" y="1964"/>
                        <a:pt x="30373" y="1940"/>
                        <a:pt x="30417" y="1910"/>
                      </a:cubicBezTo>
                      <a:cubicBezTo>
                        <a:pt x="30594" y="1791"/>
                        <a:pt x="30710" y="1590"/>
                        <a:pt x="30710" y="1361"/>
                      </a:cubicBezTo>
                      <a:cubicBezTo>
                        <a:pt x="30710" y="1110"/>
                        <a:pt x="30589" y="872"/>
                        <a:pt x="30386" y="724"/>
                      </a:cubicBezTo>
                      <a:lnTo>
                        <a:pt x="29600" y="152"/>
                      </a:lnTo>
                      <a:cubicBezTo>
                        <a:pt x="29463" y="52"/>
                        <a:pt x="29300" y="0"/>
                        <a:pt x="29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0"/>
                <p:cNvSpPr/>
                <p:nvPr/>
              </p:nvSpPr>
              <p:spPr>
                <a:xfrm>
                  <a:off x="8229636" y="3490468"/>
                  <a:ext cx="1290" cy="2228"/>
                </a:xfrm>
                <a:custGeom>
                  <a:avLst/>
                  <a:gdLst/>
                  <a:ahLst/>
                  <a:cxnLst/>
                  <a:rect l="l" t="t" r="r" b="b"/>
                  <a:pathLst>
                    <a:path w="11" h="19" extrusionOk="0">
                      <a:moveTo>
                        <a:pt x="1" y="19"/>
                      </a:moveTo>
                      <a:lnTo>
                        <a:pt x="1" y="19"/>
                      </a:lnTo>
                      <a:cubicBezTo>
                        <a:pt x="3" y="12"/>
                        <a:pt x="8" y="6"/>
                        <a:pt x="10" y="0"/>
                      </a:cubicBezTo>
                      <a:lnTo>
                        <a:pt x="10" y="0"/>
                      </a:lnTo>
                      <a:cubicBezTo>
                        <a:pt x="8" y="6"/>
                        <a:pt x="3" y="12"/>
                        <a:pt x="1" y="19"/>
                      </a:cubicBezTo>
                      <a:close/>
                    </a:path>
                  </a:pathLst>
                </a:custGeom>
                <a:solidFill>
                  <a:srgbClr val="BEC1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0"/>
                <p:cNvSpPr/>
                <p:nvPr/>
              </p:nvSpPr>
              <p:spPr>
                <a:xfrm>
                  <a:off x="2800160" y="2567208"/>
                  <a:ext cx="6495789" cy="923363"/>
                </a:xfrm>
                <a:custGeom>
                  <a:avLst/>
                  <a:gdLst/>
                  <a:ahLst/>
                  <a:cxnLst/>
                  <a:rect l="l" t="t" r="r" b="b"/>
                  <a:pathLst>
                    <a:path w="55400" h="7875" extrusionOk="0">
                      <a:moveTo>
                        <a:pt x="53039" y="0"/>
                      </a:moveTo>
                      <a:lnTo>
                        <a:pt x="53039" y="0"/>
                      </a:lnTo>
                      <a:cubicBezTo>
                        <a:pt x="53298" y="479"/>
                        <a:pt x="53445" y="1028"/>
                        <a:pt x="53445" y="1611"/>
                      </a:cubicBezTo>
                      <a:cubicBezTo>
                        <a:pt x="53445" y="1729"/>
                        <a:pt x="53439" y="1845"/>
                        <a:pt x="53427" y="1959"/>
                      </a:cubicBezTo>
                      <a:lnTo>
                        <a:pt x="52440" y="1566"/>
                      </a:lnTo>
                      <a:lnTo>
                        <a:pt x="52440" y="1566"/>
                      </a:lnTo>
                      <a:lnTo>
                        <a:pt x="54529" y="2399"/>
                      </a:lnTo>
                      <a:cubicBezTo>
                        <a:pt x="54602" y="2427"/>
                        <a:pt x="54678" y="2441"/>
                        <a:pt x="54753" y="2441"/>
                      </a:cubicBezTo>
                      <a:cubicBezTo>
                        <a:pt x="54946" y="2441"/>
                        <a:pt x="55134" y="2349"/>
                        <a:pt x="55251" y="2184"/>
                      </a:cubicBezTo>
                      <a:cubicBezTo>
                        <a:pt x="55393" y="1982"/>
                        <a:pt x="55400" y="1715"/>
                        <a:pt x="55267" y="1507"/>
                      </a:cubicBezTo>
                      <a:lnTo>
                        <a:pt x="54755" y="703"/>
                      </a:lnTo>
                      <a:cubicBezTo>
                        <a:pt x="54505" y="308"/>
                        <a:pt x="54081" y="59"/>
                        <a:pt x="53615" y="33"/>
                      </a:cubicBezTo>
                      <a:lnTo>
                        <a:pt x="53039" y="0"/>
                      </a:lnTo>
                      <a:close/>
                      <a:moveTo>
                        <a:pt x="5955" y="390"/>
                      </a:moveTo>
                      <a:cubicBezTo>
                        <a:pt x="2672" y="390"/>
                        <a:pt x="0" y="3062"/>
                        <a:pt x="0" y="6345"/>
                      </a:cubicBezTo>
                      <a:cubicBezTo>
                        <a:pt x="0" y="6621"/>
                        <a:pt x="21" y="6892"/>
                        <a:pt x="58" y="7158"/>
                      </a:cubicBezTo>
                      <a:cubicBezTo>
                        <a:pt x="307" y="7179"/>
                        <a:pt x="561" y="7200"/>
                        <a:pt x="822" y="7221"/>
                      </a:cubicBezTo>
                      <a:cubicBezTo>
                        <a:pt x="773" y="6936"/>
                        <a:pt x="747" y="6643"/>
                        <a:pt x="747" y="6345"/>
                      </a:cubicBezTo>
                      <a:cubicBezTo>
                        <a:pt x="747" y="3469"/>
                        <a:pt x="3079" y="1136"/>
                        <a:pt x="5955" y="1136"/>
                      </a:cubicBezTo>
                      <a:cubicBezTo>
                        <a:pt x="8832" y="1136"/>
                        <a:pt x="11164" y="3469"/>
                        <a:pt x="11164" y="6345"/>
                      </a:cubicBezTo>
                      <a:cubicBezTo>
                        <a:pt x="11164" y="6878"/>
                        <a:pt x="11085" y="7391"/>
                        <a:pt x="10936" y="7874"/>
                      </a:cubicBezTo>
                      <a:lnTo>
                        <a:pt x="11711" y="7874"/>
                      </a:lnTo>
                      <a:cubicBezTo>
                        <a:pt x="11841" y="7387"/>
                        <a:pt x="11910" y="6874"/>
                        <a:pt x="11910" y="6345"/>
                      </a:cubicBezTo>
                      <a:cubicBezTo>
                        <a:pt x="11910" y="3062"/>
                        <a:pt x="9239" y="390"/>
                        <a:pt x="5955" y="390"/>
                      </a:cubicBezTo>
                      <a:close/>
                      <a:moveTo>
                        <a:pt x="43651" y="390"/>
                      </a:moveTo>
                      <a:cubicBezTo>
                        <a:pt x="40368" y="390"/>
                        <a:pt x="37696" y="3062"/>
                        <a:pt x="37696" y="6345"/>
                      </a:cubicBezTo>
                      <a:cubicBezTo>
                        <a:pt x="37696" y="6874"/>
                        <a:pt x="37767" y="7387"/>
                        <a:pt x="37895" y="7874"/>
                      </a:cubicBezTo>
                      <a:lnTo>
                        <a:pt x="38671" y="7874"/>
                      </a:lnTo>
                      <a:cubicBezTo>
                        <a:pt x="38523" y="7391"/>
                        <a:pt x="38442" y="6878"/>
                        <a:pt x="38442" y="6345"/>
                      </a:cubicBezTo>
                      <a:cubicBezTo>
                        <a:pt x="38442" y="3469"/>
                        <a:pt x="40775" y="1136"/>
                        <a:pt x="43651" y="1136"/>
                      </a:cubicBezTo>
                      <a:cubicBezTo>
                        <a:pt x="46527" y="1136"/>
                        <a:pt x="48860" y="3469"/>
                        <a:pt x="48860" y="6345"/>
                      </a:cubicBezTo>
                      <a:cubicBezTo>
                        <a:pt x="48860" y="6878"/>
                        <a:pt x="48779" y="7391"/>
                        <a:pt x="48631" y="7874"/>
                      </a:cubicBezTo>
                      <a:lnTo>
                        <a:pt x="49405" y="7874"/>
                      </a:lnTo>
                      <a:cubicBezTo>
                        <a:pt x="49535" y="7387"/>
                        <a:pt x="49606" y="6874"/>
                        <a:pt x="49606" y="6345"/>
                      </a:cubicBezTo>
                      <a:cubicBezTo>
                        <a:pt x="49606" y="3062"/>
                        <a:pt x="46935" y="390"/>
                        <a:pt x="43651" y="39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0"/>
                <p:cNvSpPr/>
                <p:nvPr/>
              </p:nvSpPr>
              <p:spPr>
                <a:xfrm>
                  <a:off x="626376" y="821291"/>
                  <a:ext cx="2203292" cy="3037192"/>
                </a:xfrm>
                <a:custGeom>
                  <a:avLst/>
                  <a:gdLst/>
                  <a:ahLst/>
                  <a:cxnLst/>
                  <a:rect l="l" t="t" r="r" b="b"/>
                  <a:pathLst>
                    <a:path w="18791" h="25903" extrusionOk="0">
                      <a:moveTo>
                        <a:pt x="0" y="1"/>
                      </a:moveTo>
                      <a:lnTo>
                        <a:pt x="0" y="22308"/>
                      </a:lnTo>
                      <a:cubicBezTo>
                        <a:pt x="0" y="24290"/>
                        <a:pt x="1613" y="25902"/>
                        <a:pt x="3595" y="25902"/>
                      </a:cubicBezTo>
                      <a:lnTo>
                        <a:pt x="15196" y="25902"/>
                      </a:lnTo>
                      <a:cubicBezTo>
                        <a:pt x="17178" y="25902"/>
                        <a:pt x="18791" y="24290"/>
                        <a:pt x="18791" y="22308"/>
                      </a:cubicBezTo>
                      <a:lnTo>
                        <a:pt x="18791" y="14743"/>
                      </a:lnTo>
                      <a:lnTo>
                        <a:pt x="18288" y="14743"/>
                      </a:lnTo>
                      <a:lnTo>
                        <a:pt x="18288" y="22308"/>
                      </a:lnTo>
                      <a:cubicBezTo>
                        <a:pt x="18288" y="24013"/>
                        <a:pt x="16901" y="25399"/>
                        <a:pt x="15196" y="25399"/>
                      </a:cubicBezTo>
                      <a:lnTo>
                        <a:pt x="3595" y="25399"/>
                      </a:lnTo>
                      <a:cubicBezTo>
                        <a:pt x="1890" y="25399"/>
                        <a:pt x="503" y="24013"/>
                        <a:pt x="503" y="22308"/>
                      </a:cubicBezTo>
                      <a:lnTo>
                        <a:pt x="5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4" name="Google Shape;374;p40"/>
            <p:cNvSpPr/>
            <p:nvPr/>
          </p:nvSpPr>
          <p:spPr>
            <a:xfrm>
              <a:off x="7072805" y="2760950"/>
              <a:ext cx="576522" cy="734023"/>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49"/>
          <p:cNvSpPr txBox="1">
            <a:spLocks noGrp="1"/>
          </p:cNvSpPr>
          <p:nvPr>
            <p:ph type="title"/>
          </p:nvPr>
        </p:nvSpPr>
        <p:spPr>
          <a:xfrm>
            <a:off x="713250" y="158385"/>
            <a:ext cx="77175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Traditional vehicles vs. EVs</a:t>
            </a:r>
            <a:endParaRPr/>
          </a:p>
        </p:txBody>
      </p:sp>
      <p:sp>
        <p:nvSpPr>
          <p:cNvPr id="451" name="Google Shape;451;p49"/>
          <p:cNvSpPr txBox="1">
            <a:spLocks noGrp="1"/>
          </p:cNvSpPr>
          <p:nvPr>
            <p:ph type="body" idx="2"/>
          </p:nvPr>
        </p:nvSpPr>
        <p:spPr>
          <a:xfrm>
            <a:off x="-106620" y="1152651"/>
            <a:ext cx="2807100" cy="1005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The same estimated values for CO2 emissions were used here </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EV’s miles per kWh were converted to MPG by the researchers</a:t>
            </a: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These two graphs demonstrate the dramatic comparison between the two vehicles</a:t>
            </a:r>
            <a:endParaRPr/>
          </a:p>
        </p:txBody>
      </p:sp>
      <p:pic>
        <p:nvPicPr>
          <p:cNvPr id="452" name="Google Shape;452;p49"/>
          <p:cNvPicPr preferRelativeResize="0"/>
          <p:nvPr/>
        </p:nvPicPr>
        <p:blipFill>
          <a:blip r:embed="rId3">
            <a:alphaModFix/>
          </a:blip>
          <a:stretch>
            <a:fillRect/>
          </a:stretch>
        </p:blipFill>
        <p:spPr>
          <a:xfrm>
            <a:off x="2648236" y="953975"/>
            <a:ext cx="6438438" cy="1751025"/>
          </a:xfrm>
          <a:prstGeom prst="rect">
            <a:avLst/>
          </a:prstGeom>
          <a:noFill/>
          <a:ln>
            <a:noFill/>
          </a:ln>
        </p:spPr>
      </p:pic>
      <p:pic>
        <p:nvPicPr>
          <p:cNvPr id="453" name="Google Shape;453;p49"/>
          <p:cNvPicPr preferRelativeResize="0"/>
          <p:nvPr/>
        </p:nvPicPr>
        <p:blipFill>
          <a:blip r:embed="rId4">
            <a:alphaModFix/>
          </a:blip>
          <a:stretch>
            <a:fillRect/>
          </a:stretch>
        </p:blipFill>
        <p:spPr>
          <a:xfrm>
            <a:off x="2648225" y="2847025"/>
            <a:ext cx="6438449" cy="1685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pic>
        <p:nvPicPr>
          <p:cNvPr id="458" name="Google Shape;458;p50"/>
          <p:cNvPicPr preferRelativeResize="0"/>
          <p:nvPr/>
        </p:nvPicPr>
        <p:blipFill>
          <a:blip r:embed="rId3">
            <a:alphaModFix/>
          </a:blip>
          <a:stretch>
            <a:fillRect/>
          </a:stretch>
        </p:blipFill>
        <p:spPr>
          <a:xfrm>
            <a:off x="4468096" y="1775900"/>
            <a:ext cx="4587255" cy="2206275"/>
          </a:xfrm>
          <a:prstGeom prst="rect">
            <a:avLst/>
          </a:prstGeom>
          <a:noFill/>
          <a:ln>
            <a:noFill/>
          </a:ln>
        </p:spPr>
      </p:pic>
      <p:pic>
        <p:nvPicPr>
          <p:cNvPr id="459" name="Google Shape;459;p50"/>
          <p:cNvPicPr preferRelativeResize="0"/>
          <p:nvPr/>
        </p:nvPicPr>
        <p:blipFill>
          <a:blip r:embed="rId4">
            <a:alphaModFix/>
          </a:blip>
          <a:stretch>
            <a:fillRect/>
          </a:stretch>
        </p:blipFill>
        <p:spPr>
          <a:xfrm>
            <a:off x="126275" y="1775904"/>
            <a:ext cx="4341824" cy="2206270"/>
          </a:xfrm>
          <a:prstGeom prst="rect">
            <a:avLst/>
          </a:prstGeom>
          <a:noFill/>
          <a:ln>
            <a:noFill/>
          </a:ln>
        </p:spPr>
      </p:pic>
      <p:sp>
        <p:nvSpPr>
          <p:cNvPr id="460" name="Google Shape;460;p50"/>
          <p:cNvSpPr/>
          <p:nvPr/>
        </p:nvSpPr>
        <p:spPr>
          <a:xfrm>
            <a:off x="475200" y="324029"/>
            <a:ext cx="8193600" cy="9282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0"/>
          <p:cNvSpPr txBox="1">
            <a:spLocks noGrp="1"/>
          </p:cNvSpPr>
          <p:nvPr>
            <p:ph type="title"/>
          </p:nvPr>
        </p:nvSpPr>
        <p:spPr>
          <a:xfrm>
            <a:off x="414375" y="324025"/>
            <a:ext cx="7530600" cy="954000"/>
          </a:xfrm>
          <a:prstGeom prst="rect">
            <a:avLst/>
          </a:prstGeom>
        </p:spPr>
        <p:txBody>
          <a:bodyPr spcFirstLastPara="1" wrap="square" lIns="91425" tIns="91425" rIns="91425" bIns="91425" anchor="t" anchorCtr="0">
            <a:spAutoFit/>
          </a:bodyPr>
          <a:lstStyle/>
          <a:p>
            <a:pPr marL="914400" lvl="0" indent="0" algn="ctr" rtl="0">
              <a:lnSpc>
                <a:spcPct val="138000"/>
              </a:lnSpc>
              <a:spcBef>
                <a:spcPts val="0"/>
              </a:spcBef>
              <a:spcAft>
                <a:spcPts val="0"/>
              </a:spcAft>
              <a:buNone/>
            </a:pPr>
            <a:r>
              <a:rPr lang="en" sz="2100"/>
              <a:t>Environmental Impact from Electric Vehicles (Lithium Demand)</a:t>
            </a:r>
            <a:endParaRPr/>
          </a:p>
        </p:txBody>
      </p:sp>
      <p:grpSp>
        <p:nvGrpSpPr>
          <p:cNvPr id="462" name="Google Shape;462;p50"/>
          <p:cNvGrpSpPr/>
          <p:nvPr/>
        </p:nvGrpSpPr>
        <p:grpSpPr>
          <a:xfrm>
            <a:off x="8616745" y="29885"/>
            <a:ext cx="438600" cy="542561"/>
            <a:chOff x="4352692" y="2508835"/>
            <a:chExt cx="438600" cy="542561"/>
          </a:xfrm>
        </p:grpSpPr>
        <p:sp>
          <p:nvSpPr>
            <p:cNvPr id="463" name="Google Shape;463;p50"/>
            <p:cNvSpPr/>
            <p:nvPr/>
          </p:nvSpPr>
          <p:spPr>
            <a:xfrm>
              <a:off x="4365197" y="2508835"/>
              <a:ext cx="413607" cy="451967"/>
            </a:xfrm>
            <a:custGeom>
              <a:avLst/>
              <a:gdLst/>
              <a:ahLst/>
              <a:cxnLst/>
              <a:rect l="l" t="t" r="r" b="b"/>
              <a:pathLst>
                <a:path w="10998" h="12018" extrusionOk="0">
                  <a:moveTo>
                    <a:pt x="5509" y="1"/>
                  </a:moveTo>
                  <a:cubicBezTo>
                    <a:pt x="5436" y="16"/>
                    <a:pt x="5365" y="32"/>
                    <a:pt x="5292" y="48"/>
                  </a:cubicBezTo>
                  <a:cubicBezTo>
                    <a:pt x="4979" y="116"/>
                    <a:pt x="4696" y="251"/>
                    <a:pt x="4448" y="456"/>
                  </a:cubicBezTo>
                  <a:cubicBezTo>
                    <a:pt x="4365" y="525"/>
                    <a:pt x="4352" y="630"/>
                    <a:pt x="4411" y="706"/>
                  </a:cubicBezTo>
                  <a:cubicBezTo>
                    <a:pt x="4446" y="750"/>
                    <a:pt x="4492" y="773"/>
                    <a:pt x="4542" y="773"/>
                  </a:cubicBezTo>
                  <a:cubicBezTo>
                    <a:pt x="4580" y="773"/>
                    <a:pt x="4621" y="760"/>
                    <a:pt x="4661" y="733"/>
                  </a:cubicBezTo>
                  <a:cubicBezTo>
                    <a:pt x="4687" y="716"/>
                    <a:pt x="4711" y="696"/>
                    <a:pt x="4737" y="677"/>
                  </a:cubicBezTo>
                  <a:cubicBezTo>
                    <a:pt x="5019" y="469"/>
                    <a:pt x="5335" y="362"/>
                    <a:pt x="5684" y="355"/>
                  </a:cubicBezTo>
                  <a:cubicBezTo>
                    <a:pt x="5697" y="355"/>
                    <a:pt x="5710" y="355"/>
                    <a:pt x="5723" y="355"/>
                  </a:cubicBezTo>
                  <a:cubicBezTo>
                    <a:pt x="6105" y="355"/>
                    <a:pt x="6446" y="477"/>
                    <a:pt x="6750" y="711"/>
                  </a:cubicBezTo>
                  <a:cubicBezTo>
                    <a:pt x="6803" y="753"/>
                    <a:pt x="6854" y="774"/>
                    <a:pt x="6900" y="774"/>
                  </a:cubicBezTo>
                  <a:cubicBezTo>
                    <a:pt x="6949" y="774"/>
                    <a:pt x="6992" y="751"/>
                    <a:pt x="7027" y="706"/>
                  </a:cubicBezTo>
                  <a:cubicBezTo>
                    <a:pt x="7093" y="623"/>
                    <a:pt x="7074" y="511"/>
                    <a:pt x="6963" y="435"/>
                  </a:cubicBezTo>
                  <a:cubicBezTo>
                    <a:pt x="6818" y="337"/>
                    <a:pt x="6671" y="236"/>
                    <a:pt x="6512" y="170"/>
                  </a:cubicBezTo>
                  <a:cubicBezTo>
                    <a:pt x="6325" y="93"/>
                    <a:pt x="6124" y="56"/>
                    <a:pt x="5931" y="1"/>
                  </a:cubicBezTo>
                  <a:close/>
                  <a:moveTo>
                    <a:pt x="5733" y="629"/>
                  </a:moveTo>
                  <a:cubicBezTo>
                    <a:pt x="5663" y="629"/>
                    <a:pt x="5592" y="634"/>
                    <a:pt x="5520" y="643"/>
                  </a:cubicBezTo>
                  <a:cubicBezTo>
                    <a:pt x="5255" y="679"/>
                    <a:pt x="5017" y="786"/>
                    <a:pt x="4811" y="955"/>
                  </a:cubicBezTo>
                  <a:cubicBezTo>
                    <a:pt x="4724" y="1026"/>
                    <a:pt x="4711" y="1125"/>
                    <a:pt x="4771" y="1203"/>
                  </a:cubicBezTo>
                  <a:cubicBezTo>
                    <a:pt x="4806" y="1248"/>
                    <a:pt x="4853" y="1272"/>
                    <a:pt x="4905" y="1272"/>
                  </a:cubicBezTo>
                  <a:cubicBezTo>
                    <a:pt x="4943" y="1272"/>
                    <a:pt x="4983" y="1259"/>
                    <a:pt x="5022" y="1234"/>
                  </a:cubicBezTo>
                  <a:cubicBezTo>
                    <a:pt x="5042" y="1221"/>
                    <a:pt x="5059" y="1206"/>
                    <a:pt x="5079" y="1193"/>
                  </a:cubicBezTo>
                  <a:cubicBezTo>
                    <a:pt x="5273" y="1051"/>
                    <a:pt x="5500" y="980"/>
                    <a:pt x="5728" y="980"/>
                  </a:cubicBezTo>
                  <a:cubicBezTo>
                    <a:pt x="5949" y="980"/>
                    <a:pt x="6170" y="1047"/>
                    <a:pt x="6362" y="1182"/>
                  </a:cubicBezTo>
                  <a:cubicBezTo>
                    <a:pt x="6398" y="1207"/>
                    <a:pt x="6431" y="1236"/>
                    <a:pt x="6469" y="1253"/>
                  </a:cubicBezTo>
                  <a:cubicBezTo>
                    <a:pt x="6491" y="1262"/>
                    <a:pt x="6514" y="1267"/>
                    <a:pt x="6535" y="1267"/>
                  </a:cubicBezTo>
                  <a:cubicBezTo>
                    <a:pt x="6626" y="1267"/>
                    <a:pt x="6707" y="1187"/>
                    <a:pt x="6708" y="1055"/>
                  </a:cubicBezTo>
                  <a:cubicBezTo>
                    <a:pt x="6690" y="1031"/>
                    <a:pt x="6660" y="969"/>
                    <a:pt x="6611" y="932"/>
                  </a:cubicBezTo>
                  <a:cubicBezTo>
                    <a:pt x="6347" y="727"/>
                    <a:pt x="6052" y="629"/>
                    <a:pt x="5733" y="629"/>
                  </a:cubicBezTo>
                  <a:close/>
                  <a:moveTo>
                    <a:pt x="5724" y="1267"/>
                  </a:moveTo>
                  <a:cubicBezTo>
                    <a:pt x="5532" y="1268"/>
                    <a:pt x="5352" y="1325"/>
                    <a:pt x="5194" y="1444"/>
                  </a:cubicBezTo>
                  <a:cubicBezTo>
                    <a:pt x="5099" y="1515"/>
                    <a:pt x="5074" y="1613"/>
                    <a:pt x="5129" y="1697"/>
                  </a:cubicBezTo>
                  <a:cubicBezTo>
                    <a:pt x="5162" y="1748"/>
                    <a:pt x="5211" y="1775"/>
                    <a:pt x="5267" y="1775"/>
                  </a:cubicBezTo>
                  <a:cubicBezTo>
                    <a:pt x="5307" y="1775"/>
                    <a:pt x="5351" y="1761"/>
                    <a:pt x="5395" y="1731"/>
                  </a:cubicBezTo>
                  <a:cubicBezTo>
                    <a:pt x="5505" y="1655"/>
                    <a:pt x="5615" y="1617"/>
                    <a:pt x="5726" y="1617"/>
                  </a:cubicBezTo>
                  <a:cubicBezTo>
                    <a:pt x="5833" y="1617"/>
                    <a:pt x="5940" y="1653"/>
                    <a:pt x="6049" y="1724"/>
                  </a:cubicBezTo>
                  <a:cubicBezTo>
                    <a:pt x="6094" y="1753"/>
                    <a:pt x="6138" y="1767"/>
                    <a:pt x="6179" y="1767"/>
                  </a:cubicBezTo>
                  <a:cubicBezTo>
                    <a:pt x="6235" y="1767"/>
                    <a:pt x="6284" y="1741"/>
                    <a:pt x="6317" y="1691"/>
                  </a:cubicBezTo>
                  <a:cubicBezTo>
                    <a:pt x="6375" y="1603"/>
                    <a:pt x="6349" y="1506"/>
                    <a:pt x="6244" y="1431"/>
                  </a:cubicBezTo>
                  <a:cubicBezTo>
                    <a:pt x="6090" y="1323"/>
                    <a:pt x="5918" y="1268"/>
                    <a:pt x="5724" y="1267"/>
                  </a:cubicBezTo>
                  <a:close/>
                  <a:moveTo>
                    <a:pt x="5744" y="3542"/>
                  </a:moveTo>
                  <a:cubicBezTo>
                    <a:pt x="6571" y="3542"/>
                    <a:pt x="7319" y="3812"/>
                    <a:pt x="7977" y="4345"/>
                  </a:cubicBezTo>
                  <a:cubicBezTo>
                    <a:pt x="8479" y="4753"/>
                    <a:pt x="8839" y="5263"/>
                    <a:pt x="9069" y="5884"/>
                  </a:cubicBezTo>
                  <a:cubicBezTo>
                    <a:pt x="8842" y="5904"/>
                    <a:pt x="8633" y="5924"/>
                    <a:pt x="8423" y="5938"/>
                  </a:cubicBezTo>
                  <a:cubicBezTo>
                    <a:pt x="8264" y="5949"/>
                    <a:pt x="8126" y="5992"/>
                    <a:pt x="8027" y="6130"/>
                  </a:cubicBezTo>
                  <a:cubicBezTo>
                    <a:pt x="8010" y="6154"/>
                    <a:pt x="7965" y="6170"/>
                    <a:pt x="7932" y="6170"/>
                  </a:cubicBezTo>
                  <a:cubicBezTo>
                    <a:pt x="7850" y="6172"/>
                    <a:pt x="7767" y="6172"/>
                    <a:pt x="7685" y="6172"/>
                  </a:cubicBezTo>
                  <a:cubicBezTo>
                    <a:pt x="7619" y="6172"/>
                    <a:pt x="7552" y="6172"/>
                    <a:pt x="7486" y="6172"/>
                  </a:cubicBezTo>
                  <a:cubicBezTo>
                    <a:pt x="7423" y="6172"/>
                    <a:pt x="7361" y="6172"/>
                    <a:pt x="7298" y="6173"/>
                  </a:cubicBezTo>
                  <a:cubicBezTo>
                    <a:pt x="7296" y="6173"/>
                    <a:pt x="7294" y="6173"/>
                    <a:pt x="7292" y="6173"/>
                  </a:cubicBezTo>
                  <a:cubicBezTo>
                    <a:pt x="7236" y="6173"/>
                    <a:pt x="7210" y="6152"/>
                    <a:pt x="7190" y="6097"/>
                  </a:cubicBezTo>
                  <a:cubicBezTo>
                    <a:pt x="6939" y="5451"/>
                    <a:pt x="6376" y="5053"/>
                    <a:pt x="5720" y="5053"/>
                  </a:cubicBezTo>
                  <a:cubicBezTo>
                    <a:pt x="5063" y="5053"/>
                    <a:pt x="4496" y="5453"/>
                    <a:pt x="4250" y="6096"/>
                  </a:cubicBezTo>
                  <a:cubicBezTo>
                    <a:pt x="4228" y="6152"/>
                    <a:pt x="4204" y="6173"/>
                    <a:pt x="4147" y="6173"/>
                  </a:cubicBezTo>
                  <a:cubicBezTo>
                    <a:pt x="4145" y="6173"/>
                    <a:pt x="4143" y="6173"/>
                    <a:pt x="4141" y="6173"/>
                  </a:cubicBezTo>
                  <a:cubicBezTo>
                    <a:pt x="4079" y="6172"/>
                    <a:pt x="4016" y="6172"/>
                    <a:pt x="3953" y="6172"/>
                  </a:cubicBezTo>
                  <a:cubicBezTo>
                    <a:pt x="3887" y="6172"/>
                    <a:pt x="3821" y="6172"/>
                    <a:pt x="3754" y="6172"/>
                  </a:cubicBezTo>
                  <a:cubicBezTo>
                    <a:pt x="3672" y="6172"/>
                    <a:pt x="3590" y="6172"/>
                    <a:pt x="3508" y="6170"/>
                  </a:cubicBezTo>
                  <a:cubicBezTo>
                    <a:pt x="3475" y="6170"/>
                    <a:pt x="3428" y="6154"/>
                    <a:pt x="3411" y="6130"/>
                  </a:cubicBezTo>
                  <a:cubicBezTo>
                    <a:pt x="3317" y="5998"/>
                    <a:pt x="3183" y="5951"/>
                    <a:pt x="3027" y="5939"/>
                  </a:cubicBezTo>
                  <a:cubicBezTo>
                    <a:pt x="2818" y="5924"/>
                    <a:pt x="2607" y="5904"/>
                    <a:pt x="2374" y="5884"/>
                  </a:cubicBezTo>
                  <a:cubicBezTo>
                    <a:pt x="2536" y="5434"/>
                    <a:pt x="2775" y="5043"/>
                    <a:pt x="3093" y="4701"/>
                  </a:cubicBezTo>
                  <a:cubicBezTo>
                    <a:pt x="3735" y="4009"/>
                    <a:pt x="4530" y="3617"/>
                    <a:pt x="5470" y="3552"/>
                  </a:cubicBezTo>
                  <a:cubicBezTo>
                    <a:pt x="5563" y="3545"/>
                    <a:pt x="5654" y="3542"/>
                    <a:pt x="5744" y="3542"/>
                  </a:cubicBezTo>
                  <a:close/>
                  <a:moveTo>
                    <a:pt x="5960" y="5982"/>
                  </a:moveTo>
                  <a:cubicBezTo>
                    <a:pt x="5911" y="5982"/>
                    <a:pt x="5859" y="6004"/>
                    <a:pt x="5809" y="6047"/>
                  </a:cubicBezTo>
                  <a:cubicBezTo>
                    <a:pt x="5698" y="6146"/>
                    <a:pt x="5589" y="6245"/>
                    <a:pt x="5478" y="6345"/>
                  </a:cubicBezTo>
                  <a:cubicBezTo>
                    <a:pt x="5250" y="6547"/>
                    <a:pt x="5265" y="6643"/>
                    <a:pt x="5545" y="6760"/>
                  </a:cubicBezTo>
                  <a:cubicBezTo>
                    <a:pt x="5547" y="6761"/>
                    <a:pt x="5550" y="6765"/>
                    <a:pt x="5559" y="6775"/>
                  </a:cubicBezTo>
                  <a:cubicBezTo>
                    <a:pt x="5505" y="6825"/>
                    <a:pt x="5449" y="6874"/>
                    <a:pt x="5395" y="6924"/>
                  </a:cubicBezTo>
                  <a:cubicBezTo>
                    <a:pt x="5302" y="7010"/>
                    <a:pt x="5288" y="7113"/>
                    <a:pt x="5356" y="7191"/>
                  </a:cubicBezTo>
                  <a:cubicBezTo>
                    <a:pt x="5392" y="7231"/>
                    <a:pt x="5435" y="7251"/>
                    <a:pt x="5481" y="7251"/>
                  </a:cubicBezTo>
                  <a:cubicBezTo>
                    <a:pt x="5527" y="7251"/>
                    <a:pt x="5577" y="7231"/>
                    <a:pt x="5626" y="7188"/>
                  </a:cubicBezTo>
                  <a:cubicBezTo>
                    <a:pt x="5744" y="7086"/>
                    <a:pt x="5859" y="6979"/>
                    <a:pt x="5976" y="6875"/>
                  </a:cubicBezTo>
                  <a:cubicBezTo>
                    <a:pt x="6190" y="6686"/>
                    <a:pt x="6167" y="6566"/>
                    <a:pt x="5899" y="6475"/>
                  </a:cubicBezTo>
                  <a:cubicBezTo>
                    <a:pt x="5895" y="6473"/>
                    <a:pt x="5892" y="6465"/>
                    <a:pt x="5886" y="6455"/>
                  </a:cubicBezTo>
                  <a:cubicBezTo>
                    <a:pt x="5911" y="6431"/>
                    <a:pt x="5936" y="6408"/>
                    <a:pt x="5962" y="6384"/>
                  </a:cubicBezTo>
                  <a:cubicBezTo>
                    <a:pt x="5990" y="6357"/>
                    <a:pt x="6020" y="6332"/>
                    <a:pt x="6049" y="6304"/>
                  </a:cubicBezTo>
                  <a:cubicBezTo>
                    <a:pt x="6139" y="6217"/>
                    <a:pt x="6150" y="6112"/>
                    <a:pt x="6080" y="6036"/>
                  </a:cubicBezTo>
                  <a:cubicBezTo>
                    <a:pt x="6046" y="6000"/>
                    <a:pt x="6005" y="5982"/>
                    <a:pt x="5960" y="5982"/>
                  </a:cubicBezTo>
                  <a:close/>
                  <a:moveTo>
                    <a:pt x="2281" y="6230"/>
                  </a:moveTo>
                  <a:cubicBezTo>
                    <a:pt x="2530" y="6251"/>
                    <a:pt x="2787" y="6270"/>
                    <a:pt x="3042" y="6298"/>
                  </a:cubicBezTo>
                  <a:cubicBezTo>
                    <a:pt x="3070" y="6301"/>
                    <a:pt x="3116" y="6357"/>
                    <a:pt x="3116" y="6388"/>
                  </a:cubicBezTo>
                  <a:cubicBezTo>
                    <a:pt x="3120" y="6868"/>
                    <a:pt x="3120" y="7348"/>
                    <a:pt x="3116" y="7829"/>
                  </a:cubicBezTo>
                  <a:cubicBezTo>
                    <a:pt x="3114" y="7858"/>
                    <a:pt x="3067" y="7911"/>
                    <a:pt x="3037" y="7914"/>
                  </a:cubicBezTo>
                  <a:cubicBezTo>
                    <a:pt x="2805" y="7941"/>
                    <a:pt x="2572" y="7961"/>
                    <a:pt x="2338" y="7976"/>
                  </a:cubicBezTo>
                  <a:cubicBezTo>
                    <a:pt x="2338" y="7976"/>
                    <a:pt x="2337" y="7976"/>
                    <a:pt x="2336" y="7976"/>
                  </a:cubicBezTo>
                  <a:cubicBezTo>
                    <a:pt x="2308" y="7976"/>
                    <a:pt x="2258" y="7941"/>
                    <a:pt x="2251" y="7915"/>
                  </a:cubicBezTo>
                  <a:cubicBezTo>
                    <a:pt x="2120" y="7362"/>
                    <a:pt x="2123" y="6810"/>
                    <a:pt x="2260" y="6258"/>
                  </a:cubicBezTo>
                  <a:cubicBezTo>
                    <a:pt x="2261" y="6251"/>
                    <a:pt x="2268" y="6245"/>
                    <a:pt x="2281" y="6230"/>
                  </a:cubicBezTo>
                  <a:close/>
                  <a:moveTo>
                    <a:pt x="5720" y="8438"/>
                  </a:moveTo>
                  <a:cubicBezTo>
                    <a:pt x="5626" y="8438"/>
                    <a:pt x="5552" y="8508"/>
                    <a:pt x="5547" y="8604"/>
                  </a:cubicBezTo>
                  <a:cubicBezTo>
                    <a:pt x="5543" y="8706"/>
                    <a:pt x="5617" y="8785"/>
                    <a:pt x="5717" y="8788"/>
                  </a:cubicBezTo>
                  <a:cubicBezTo>
                    <a:pt x="5718" y="8788"/>
                    <a:pt x="5719" y="8788"/>
                    <a:pt x="5720" y="8788"/>
                  </a:cubicBezTo>
                  <a:cubicBezTo>
                    <a:pt x="5814" y="8788"/>
                    <a:pt x="5888" y="8716"/>
                    <a:pt x="5892" y="8621"/>
                  </a:cubicBezTo>
                  <a:cubicBezTo>
                    <a:pt x="5898" y="8520"/>
                    <a:pt x="5822" y="8439"/>
                    <a:pt x="5723" y="8438"/>
                  </a:cubicBezTo>
                  <a:cubicBezTo>
                    <a:pt x="5722" y="8438"/>
                    <a:pt x="5721" y="8438"/>
                    <a:pt x="5720" y="8438"/>
                  </a:cubicBezTo>
                  <a:close/>
                  <a:moveTo>
                    <a:pt x="5720" y="8919"/>
                  </a:moveTo>
                  <a:cubicBezTo>
                    <a:pt x="5626" y="8919"/>
                    <a:pt x="5550" y="8995"/>
                    <a:pt x="5547" y="9089"/>
                  </a:cubicBezTo>
                  <a:cubicBezTo>
                    <a:pt x="5543" y="9191"/>
                    <a:pt x="5620" y="9270"/>
                    <a:pt x="5720" y="9270"/>
                  </a:cubicBezTo>
                  <a:cubicBezTo>
                    <a:pt x="5815" y="9270"/>
                    <a:pt x="5889" y="9197"/>
                    <a:pt x="5894" y="9101"/>
                  </a:cubicBezTo>
                  <a:cubicBezTo>
                    <a:pt x="5896" y="9000"/>
                    <a:pt x="5818" y="8919"/>
                    <a:pt x="5720" y="8919"/>
                  </a:cubicBezTo>
                  <a:close/>
                  <a:moveTo>
                    <a:pt x="5721" y="5408"/>
                  </a:moveTo>
                  <a:cubicBezTo>
                    <a:pt x="6239" y="5408"/>
                    <a:pt x="6714" y="5742"/>
                    <a:pt x="6874" y="6258"/>
                  </a:cubicBezTo>
                  <a:cubicBezTo>
                    <a:pt x="7062" y="6864"/>
                    <a:pt x="6745" y="7515"/>
                    <a:pt x="6154" y="7744"/>
                  </a:cubicBezTo>
                  <a:cubicBezTo>
                    <a:pt x="6124" y="7755"/>
                    <a:pt x="6094" y="7763"/>
                    <a:pt x="6066" y="7774"/>
                  </a:cubicBezTo>
                  <a:cubicBezTo>
                    <a:pt x="5956" y="7817"/>
                    <a:pt x="5905" y="7908"/>
                    <a:pt x="5938" y="8003"/>
                  </a:cubicBezTo>
                  <a:cubicBezTo>
                    <a:pt x="5962" y="8076"/>
                    <a:pt x="6025" y="8119"/>
                    <a:pt x="6104" y="8119"/>
                  </a:cubicBezTo>
                  <a:cubicBezTo>
                    <a:pt x="6127" y="8119"/>
                    <a:pt x="6152" y="8115"/>
                    <a:pt x="6177" y="8107"/>
                  </a:cubicBezTo>
                  <a:cubicBezTo>
                    <a:pt x="6425" y="8032"/>
                    <a:pt x="6640" y="7902"/>
                    <a:pt x="6822" y="7717"/>
                  </a:cubicBezTo>
                  <a:cubicBezTo>
                    <a:pt x="7144" y="7391"/>
                    <a:pt x="7291" y="6996"/>
                    <a:pt x="7281" y="6532"/>
                  </a:cubicBezTo>
                  <a:lnTo>
                    <a:pt x="7969" y="6532"/>
                  </a:lnTo>
                  <a:cubicBezTo>
                    <a:pt x="7969" y="6801"/>
                    <a:pt x="7969" y="7066"/>
                    <a:pt x="7969" y="7331"/>
                  </a:cubicBezTo>
                  <a:cubicBezTo>
                    <a:pt x="7968" y="7436"/>
                    <a:pt x="8000" y="7565"/>
                    <a:pt x="7950" y="7639"/>
                  </a:cubicBezTo>
                  <a:cubicBezTo>
                    <a:pt x="7906" y="7706"/>
                    <a:pt x="7771" y="7710"/>
                    <a:pt x="7677" y="7744"/>
                  </a:cubicBezTo>
                  <a:cubicBezTo>
                    <a:pt x="6872" y="8027"/>
                    <a:pt x="6425" y="8602"/>
                    <a:pt x="6307" y="9441"/>
                  </a:cubicBezTo>
                  <a:cubicBezTo>
                    <a:pt x="6302" y="9475"/>
                    <a:pt x="6264" y="9533"/>
                    <a:pt x="6240" y="9533"/>
                  </a:cubicBezTo>
                  <a:cubicBezTo>
                    <a:pt x="5998" y="9537"/>
                    <a:pt x="5757" y="9538"/>
                    <a:pt x="5517" y="9538"/>
                  </a:cubicBezTo>
                  <a:cubicBezTo>
                    <a:pt x="5398" y="9538"/>
                    <a:pt x="5279" y="9537"/>
                    <a:pt x="5161" y="9537"/>
                  </a:cubicBezTo>
                  <a:cubicBezTo>
                    <a:pt x="5107" y="9318"/>
                    <a:pt x="5073" y="9117"/>
                    <a:pt x="5005" y="8928"/>
                  </a:cubicBezTo>
                  <a:cubicBezTo>
                    <a:pt x="4765" y="8268"/>
                    <a:pt x="4275" y="7882"/>
                    <a:pt x="3614" y="7700"/>
                  </a:cubicBezTo>
                  <a:cubicBezTo>
                    <a:pt x="3498" y="7668"/>
                    <a:pt x="3463" y="7623"/>
                    <a:pt x="3468" y="7503"/>
                  </a:cubicBezTo>
                  <a:cubicBezTo>
                    <a:pt x="3478" y="7184"/>
                    <a:pt x="3471" y="6864"/>
                    <a:pt x="3471" y="6533"/>
                  </a:cubicBezTo>
                  <a:lnTo>
                    <a:pt x="4159" y="6533"/>
                  </a:lnTo>
                  <a:cubicBezTo>
                    <a:pt x="4154" y="6805"/>
                    <a:pt x="4198" y="7069"/>
                    <a:pt x="4325" y="7312"/>
                  </a:cubicBezTo>
                  <a:cubicBezTo>
                    <a:pt x="4519" y="7687"/>
                    <a:pt x="4812" y="7948"/>
                    <a:pt x="5210" y="8090"/>
                  </a:cubicBezTo>
                  <a:cubicBezTo>
                    <a:pt x="5258" y="8108"/>
                    <a:pt x="5302" y="8116"/>
                    <a:pt x="5340" y="8116"/>
                  </a:cubicBezTo>
                  <a:cubicBezTo>
                    <a:pt x="5423" y="8116"/>
                    <a:pt x="5480" y="8077"/>
                    <a:pt x="5505" y="8002"/>
                  </a:cubicBezTo>
                  <a:cubicBezTo>
                    <a:pt x="5539" y="7894"/>
                    <a:pt x="5480" y="7814"/>
                    <a:pt x="5328" y="7760"/>
                  </a:cubicBezTo>
                  <a:cubicBezTo>
                    <a:pt x="4822" y="7579"/>
                    <a:pt x="4486" y="7092"/>
                    <a:pt x="4512" y="6580"/>
                  </a:cubicBezTo>
                  <a:cubicBezTo>
                    <a:pt x="4542" y="6020"/>
                    <a:pt x="4904" y="5573"/>
                    <a:pt x="5431" y="5444"/>
                  </a:cubicBezTo>
                  <a:cubicBezTo>
                    <a:pt x="5528" y="5420"/>
                    <a:pt x="5625" y="5408"/>
                    <a:pt x="5721" y="5408"/>
                  </a:cubicBezTo>
                  <a:close/>
                  <a:moveTo>
                    <a:pt x="3481" y="8029"/>
                  </a:moveTo>
                  <a:cubicBezTo>
                    <a:pt x="3496" y="8029"/>
                    <a:pt x="3514" y="8032"/>
                    <a:pt x="3533" y="8037"/>
                  </a:cubicBezTo>
                  <a:cubicBezTo>
                    <a:pt x="4228" y="8227"/>
                    <a:pt x="4687" y="8753"/>
                    <a:pt x="4780" y="9465"/>
                  </a:cubicBezTo>
                  <a:cubicBezTo>
                    <a:pt x="4788" y="9536"/>
                    <a:pt x="4767" y="9579"/>
                    <a:pt x="4713" y="9633"/>
                  </a:cubicBezTo>
                  <a:cubicBezTo>
                    <a:pt x="4647" y="9701"/>
                    <a:pt x="4589" y="9797"/>
                    <a:pt x="4570" y="9889"/>
                  </a:cubicBezTo>
                  <a:cubicBezTo>
                    <a:pt x="4535" y="10067"/>
                    <a:pt x="4529" y="10252"/>
                    <a:pt x="4512" y="10435"/>
                  </a:cubicBezTo>
                  <a:cubicBezTo>
                    <a:pt x="3861" y="10418"/>
                    <a:pt x="2640" y="9218"/>
                    <a:pt x="2381" y="8332"/>
                  </a:cubicBezTo>
                  <a:cubicBezTo>
                    <a:pt x="2622" y="8310"/>
                    <a:pt x="2854" y="8287"/>
                    <a:pt x="3087" y="8267"/>
                  </a:cubicBezTo>
                  <a:cubicBezTo>
                    <a:pt x="3225" y="8254"/>
                    <a:pt x="3337" y="8197"/>
                    <a:pt x="3408" y="8079"/>
                  </a:cubicBezTo>
                  <a:cubicBezTo>
                    <a:pt x="3430" y="8041"/>
                    <a:pt x="3453" y="8029"/>
                    <a:pt x="3481" y="8029"/>
                  </a:cubicBezTo>
                  <a:close/>
                  <a:moveTo>
                    <a:pt x="7932" y="8035"/>
                  </a:moveTo>
                  <a:cubicBezTo>
                    <a:pt x="7965" y="8035"/>
                    <a:pt x="8011" y="8059"/>
                    <a:pt x="8030" y="8084"/>
                  </a:cubicBezTo>
                  <a:cubicBezTo>
                    <a:pt x="8110" y="8191"/>
                    <a:pt x="8211" y="8253"/>
                    <a:pt x="8344" y="8265"/>
                  </a:cubicBezTo>
                  <a:cubicBezTo>
                    <a:pt x="8580" y="8285"/>
                    <a:pt x="8818" y="8308"/>
                    <a:pt x="9056" y="8329"/>
                  </a:cubicBezTo>
                  <a:cubicBezTo>
                    <a:pt x="8784" y="9233"/>
                    <a:pt x="7905" y="10143"/>
                    <a:pt x="6929" y="10453"/>
                  </a:cubicBezTo>
                  <a:cubicBezTo>
                    <a:pt x="6918" y="10328"/>
                    <a:pt x="6902" y="10205"/>
                    <a:pt x="6895" y="10083"/>
                  </a:cubicBezTo>
                  <a:cubicBezTo>
                    <a:pt x="6883" y="9893"/>
                    <a:pt x="6868" y="9707"/>
                    <a:pt x="6683" y="9590"/>
                  </a:cubicBezTo>
                  <a:cubicBezTo>
                    <a:pt x="6661" y="9576"/>
                    <a:pt x="6657" y="9520"/>
                    <a:pt x="6660" y="9485"/>
                  </a:cubicBezTo>
                  <a:cubicBezTo>
                    <a:pt x="6721" y="8788"/>
                    <a:pt x="7240" y="8190"/>
                    <a:pt x="7921" y="8036"/>
                  </a:cubicBezTo>
                  <a:cubicBezTo>
                    <a:pt x="7924" y="8035"/>
                    <a:pt x="7928" y="8035"/>
                    <a:pt x="7932" y="8035"/>
                  </a:cubicBezTo>
                  <a:close/>
                  <a:moveTo>
                    <a:pt x="5027" y="9888"/>
                  </a:moveTo>
                  <a:cubicBezTo>
                    <a:pt x="5260" y="9890"/>
                    <a:pt x="5492" y="9891"/>
                    <a:pt x="5724" y="9891"/>
                  </a:cubicBezTo>
                  <a:cubicBezTo>
                    <a:pt x="5956" y="9891"/>
                    <a:pt x="6188" y="9890"/>
                    <a:pt x="6421" y="9889"/>
                  </a:cubicBezTo>
                  <a:cubicBezTo>
                    <a:pt x="6482" y="9889"/>
                    <a:pt x="6527" y="9901"/>
                    <a:pt x="6533" y="9973"/>
                  </a:cubicBezTo>
                  <a:cubicBezTo>
                    <a:pt x="6547" y="10168"/>
                    <a:pt x="6564" y="10362"/>
                    <a:pt x="6582" y="10564"/>
                  </a:cubicBezTo>
                  <a:cubicBezTo>
                    <a:pt x="6330" y="10632"/>
                    <a:pt x="6077" y="10670"/>
                    <a:pt x="5822" y="10670"/>
                  </a:cubicBezTo>
                  <a:cubicBezTo>
                    <a:pt x="5789" y="10670"/>
                    <a:pt x="5756" y="10670"/>
                    <a:pt x="5723" y="10668"/>
                  </a:cubicBezTo>
                  <a:cubicBezTo>
                    <a:pt x="5459" y="10658"/>
                    <a:pt x="5197" y="10613"/>
                    <a:pt x="4933" y="10583"/>
                  </a:cubicBezTo>
                  <a:cubicBezTo>
                    <a:pt x="4878" y="10576"/>
                    <a:pt x="4854" y="10554"/>
                    <a:pt x="4861" y="10492"/>
                  </a:cubicBezTo>
                  <a:cubicBezTo>
                    <a:pt x="4879" y="10328"/>
                    <a:pt x="4892" y="10166"/>
                    <a:pt x="4904" y="10002"/>
                  </a:cubicBezTo>
                  <a:cubicBezTo>
                    <a:pt x="4908" y="9919"/>
                    <a:pt x="4942" y="9888"/>
                    <a:pt x="5027" y="9888"/>
                  </a:cubicBezTo>
                  <a:close/>
                  <a:moveTo>
                    <a:pt x="5726" y="3192"/>
                  </a:moveTo>
                  <a:cubicBezTo>
                    <a:pt x="5489" y="3192"/>
                    <a:pt x="5247" y="3214"/>
                    <a:pt x="5005" y="3258"/>
                  </a:cubicBezTo>
                  <a:cubicBezTo>
                    <a:pt x="2782" y="3664"/>
                    <a:pt x="1341" y="5905"/>
                    <a:pt x="1932" y="8084"/>
                  </a:cubicBezTo>
                  <a:cubicBezTo>
                    <a:pt x="2321" y="9526"/>
                    <a:pt x="3257" y="10486"/>
                    <a:pt x="4697" y="10878"/>
                  </a:cubicBezTo>
                  <a:cubicBezTo>
                    <a:pt x="5075" y="10981"/>
                    <a:pt x="5443" y="11031"/>
                    <a:pt x="5799" y="11031"/>
                  </a:cubicBezTo>
                  <a:cubicBezTo>
                    <a:pt x="6790" y="11031"/>
                    <a:pt x="7691" y="10638"/>
                    <a:pt x="8479" y="9881"/>
                  </a:cubicBezTo>
                  <a:cubicBezTo>
                    <a:pt x="9131" y="9252"/>
                    <a:pt x="9495" y="8468"/>
                    <a:pt x="9610" y="7569"/>
                  </a:cubicBezTo>
                  <a:cubicBezTo>
                    <a:pt x="9631" y="7406"/>
                    <a:pt x="9577" y="7311"/>
                    <a:pt x="9459" y="7300"/>
                  </a:cubicBezTo>
                  <a:cubicBezTo>
                    <a:pt x="9452" y="7299"/>
                    <a:pt x="9446" y="7299"/>
                    <a:pt x="9440" y="7299"/>
                  </a:cubicBezTo>
                  <a:cubicBezTo>
                    <a:pt x="9339" y="7299"/>
                    <a:pt x="9280" y="7376"/>
                    <a:pt x="9259" y="7523"/>
                  </a:cubicBezTo>
                  <a:cubicBezTo>
                    <a:pt x="9244" y="7647"/>
                    <a:pt x="9214" y="7770"/>
                    <a:pt x="9198" y="7894"/>
                  </a:cubicBezTo>
                  <a:cubicBezTo>
                    <a:pt x="9190" y="7961"/>
                    <a:pt x="9160" y="7981"/>
                    <a:pt x="9108" y="7981"/>
                  </a:cubicBezTo>
                  <a:cubicBezTo>
                    <a:pt x="9100" y="7981"/>
                    <a:pt x="9090" y="7980"/>
                    <a:pt x="9080" y="7979"/>
                  </a:cubicBezTo>
                  <a:cubicBezTo>
                    <a:pt x="8866" y="7958"/>
                    <a:pt x="8653" y="7938"/>
                    <a:pt x="8438" y="7925"/>
                  </a:cubicBezTo>
                  <a:cubicBezTo>
                    <a:pt x="8341" y="7918"/>
                    <a:pt x="8316" y="7875"/>
                    <a:pt x="8319" y="7782"/>
                  </a:cubicBezTo>
                  <a:cubicBezTo>
                    <a:pt x="8325" y="7560"/>
                    <a:pt x="8321" y="7338"/>
                    <a:pt x="8321" y="7114"/>
                  </a:cubicBezTo>
                  <a:cubicBezTo>
                    <a:pt x="8321" y="6879"/>
                    <a:pt x="8324" y="6646"/>
                    <a:pt x="8319" y="6411"/>
                  </a:cubicBezTo>
                  <a:cubicBezTo>
                    <a:pt x="8318" y="6335"/>
                    <a:pt x="8339" y="6297"/>
                    <a:pt x="8422" y="6291"/>
                  </a:cubicBezTo>
                  <a:cubicBezTo>
                    <a:pt x="8648" y="6275"/>
                    <a:pt x="8873" y="6257"/>
                    <a:pt x="9100" y="6234"/>
                  </a:cubicBezTo>
                  <a:cubicBezTo>
                    <a:pt x="9107" y="6233"/>
                    <a:pt x="9114" y="6233"/>
                    <a:pt x="9120" y="6233"/>
                  </a:cubicBezTo>
                  <a:cubicBezTo>
                    <a:pt x="9165" y="6233"/>
                    <a:pt x="9186" y="6252"/>
                    <a:pt x="9194" y="6304"/>
                  </a:cubicBezTo>
                  <a:cubicBezTo>
                    <a:pt x="9214" y="6439"/>
                    <a:pt x="9241" y="6573"/>
                    <a:pt x="9262" y="6708"/>
                  </a:cubicBezTo>
                  <a:cubicBezTo>
                    <a:pt x="9281" y="6818"/>
                    <a:pt x="9343" y="6881"/>
                    <a:pt x="9435" y="6881"/>
                  </a:cubicBezTo>
                  <a:cubicBezTo>
                    <a:pt x="9443" y="6881"/>
                    <a:pt x="9451" y="6880"/>
                    <a:pt x="9459" y="6879"/>
                  </a:cubicBezTo>
                  <a:cubicBezTo>
                    <a:pt x="9561" y="6869"/>
                    <a:pt x="9624" y="6787"/>
                    <a:pt x="9611" y="6670"/>
                  </a:cubicBezTo>
                  <a:cubicBezTo>
                    <a:pt x="9600" y="6557"/>
                    <a:pt x="9583" y="6445"/>
                    <a:pt x="9560" y="6334"/>
                  </a:cubicBezTo>
                  <a:cubicBezTo>
                    <a:pt x="9175" y="4469"/>
                    <a:pt x="7558" y="3192"/>
                    <a:pt x="5726" y="3192"/>
                  </a:cubicBezTo>
                  <a:close/>
                  <a:moveTo>
                    <a:pt x="5533" y="2201"/>
                  </a:moveTo>
                  <a:cubicBezTo>
                    <a:pt x="5118" y="2201"/>
                    <a:pt x="4563" y="2302"/>
                    <a:pt x="4027" y="2501"/>
                  </a:cubicBezTo>
                  <a:cubicBezTo>
                    <a:pt x="1240" y="3535"/>
                    <a:pt x="1" y="6754"/>
                    <a:pt x="1378" y="9391"/>
                  </a:cubicBezTo>
                  <a:cubicBezTo>
                    <a:pt x="1505" y="9631"/>
                    <a:pt x="1667" y="9854"/>
                    <a:pt x="1820" y="10080"/>
                  </a:cubicBezTo>
                  <a:cubicBezTo>
                    <a:pt x="1859" y="10139"/>
                    <a:pt x="1915" y="10168"/>
                    <a:pt x="1972" y="10168"/>
                  </a:cubicBezTo>
                  <a:cubicBezTo>
                    <a:pt x="2007" y="10168"/>
                    <a:pt x="2043" y="10157"/>
                    <a:pt x="2075" y="10134"/>
                  </a:cubicBezTo>
                  <a:cubicBezTo>
                    <a:pt x="2156" y="10073"/>
                    <a:pt x="2167" y="9973"/>
                    <a:pt x="2102" y="9874"/>
                  </a:cubicBezTo>
                  <a:cubicBezTo>
                    <a:pt x="2090" y="9858"/>
                    <a:pt x="2077" y="9842"/>
                    <a:pt x="2066" y="9827"/>
                  </a:cubicBezTo>
                  <a:cubicBezTo>
                    <a:pt x="1246" y="8696"/>
                    <a:pt x="981" y="7445"/>
                    <a:pt x="1284" y="6083"/>
                  </a:cubicBezTo>
                  <a:cubicBezTo>
                    <a:pt x="1750" y="3991"/>
                    <a:pt x="3657" y="2546"/>
                    <a:pt x="5721" y="2546"/>
                  </a:cubicBezTo>
                  <a:cubicBezTo>
                    <a:pt x="6051" y="2546"/>
                    <a:pt x="6384" y="2583"/>
                    <a:pt x="6717" y="2660"/>
                  </a:cubicBezTo>
                  <a:cubicBezTo>
                    <a:pt x="9198" y="3236"/>
                    <a:pt x="10715" y="5654"/>
                    <a:pt x="10154" y="8144"/>
                  </a:cubicBezTo>
                  <a:cubicBezTo>
                    <a:pt x="9686" y="10228"/>
                    <a:pt x="7773" y="11666"/>
                    <a:pt x="5715" y="11666"/>
                  </a:cubicBezTo>
                  <a:cubicBezTo>
                    <a:pt x="5355" y="11666"/>
                    <a:pt x="4991" y="11622"/>
                    <a:pt x="4630" y="11530"/>
                  </a:cubicBezTo>
                  <a:cubicBezTo>
                    <a:pt x="3881" y="11341"/>
                    <a:pt x="3220" y="10989"/>
                    <a:pt x="2647" y="10469"/>
                  </a:cubicBezTo>
                  <a:cubicBezTo>
                    <a:pt x="2587" y="10415"/>
                    <a:pt x="2529" y="10389"/>
                    <a:pt x="2476" y="10389"/>
                  </a:cubicBezTo>
                  <a:cubicBezTo>
                    <a:pt x="2432" y="10389"/>
                    <a:pt x="2392" y="10407"/>
                    <a:pt x="2358" y="10443"/>
                  </a:cubicBezTo>
                  <a:cubicBezTo>
                    <a:pt x="2284" y="10523"/>
                    <a:pt x="2301" y="10634"/>
                    <a:pt x="2408" y="10727"/>
                  </a:cubicBezTo>
                  <a:cubicBezTo>
                    <a:pt x="3377" y="11578"/>
                    <a:pt x="4461" y="12017"/>
                    <a:pt x="5655" y="12017"/>
                  </a:cubicBezTo>
                  <a:cubicBezTo>
                    <a:pt x="6021" y="12017"/>
                    <a:pt x="6398" y="11976"/>
                    <a:pt x="6785" y="11892"/>
                  </a:cubicBezTo>
                  <a:cubicBezTo>
                    <a:pt x="9338" y="11339"/>
                    <a:pt x="10997" y="8854"/>
                    <a:pt x="10557" y="6290"/>
                  </a:cubicBezTo>
                  <a:cubicBezTo>
                    <a:pt x="10151" y="3925"/>
                    <a:pt x="8124" y="2210"/>
                    <a:pt x="5559" y="2201"/>
                  </a:cubicBezTo>
                  <a:cubicBezTo>
                    <a:pt x="5550" y="2201"/>
                    <a:pt x="5542" y="2201"/>
                    <a:pt x="5533" y="22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4" name="Google Shape;464;p50"/>
            <p:cNvCxnSpPr/>
            <p:nvPr/>
          </p:nvCxnSpPr>
          <p:spPr>
            <a:xfrm>
              <a:off x="4352692" y="3051396"/>
              <a:ext cx="438600" cy="0"/>
            </a:xfrm>
            <a:prstGeom prst="straightConnector1">
              <a:avLst/>
            </a:prstGeom>
            <a:noFill/>
            <a:ln w="28575" cap="flat" cmpd="sng">
              <a:solidFill>
                <a:schemeClr val="dk2"/>
              </a:solidFill>
              <a:prstDash val="solid"/>
              <a:round/>
              <a:headEnd type="none" w="med" len="med"/>
              <a:tailEnd type="none" w="med" len="med"/>
            </a:ln>
          </p:spPr>
        </p:cxnSp>
      </p:grpSp>
      <p:grpSp>
        <p:nvGrpSpPr>
          <p:cNvPr id="465" name="Google Shape;465;p50"/>
          <p:cNvGrpSpPr/>
          <p:nvPr/>
        </p:nvGrpSpPr>
        <p:grpSpPr>
          <a:xfrm>
            <a:off x="70441" y="29890"/>
            <a:ext cx="456818" cy="542531"/>
            <a:chOff x="6891519" y="1823065"/>
            <a:chExt cx="456818" cy="542531"/>
          </a:xfrm>
        </p:grpSpPr>
        <p:sp>
          <p:nvSpPr>
            <p:cNvPr id="466" name="Google Shape;466;p50"/>
            <p:cNvSpPr/>
            <p:nvPr/>
          </p:nvSpPr>
          <p:spPr>
            <a:xfrm>
              <a:off x="6891519" y="1823065"/>
              <a:ext cx="456818" cy="451892"/>
            </a:xfrm>
            <a:custGeom>
              <a:avLst/>
              <a:gdLst/>
              <a:ahLst/>
              <a:cxnLst/>
              <a:rect l="l" t="t" r="r" b="b"/>
              <a:pathLst>
                <a:path w="12147" h="12016" extrusionOk="0">
                  <a:moveTo>
                    <a:pt x="11241" y="535"/>
                  </a:moveTo>
                  <a:cubicBezTo>
                    <a:pt x="11290" y="535"/>
                    <a:pt x="11338" y="538"/>
                    <a:pt x="11387" y="542"/>
                  </a:cubicBezTo>
                  <a:cubicBezTo>
                    <a:pt x="11508" y="552"/>
                    <a:pt x="11579" y="600"/>
                    <a:pt x="11634" y="714"/>
                  </a:cubicBezTo>
                  <a:cubicBezTo>
                    <a:pt x="12146" y="1805"/>
                    <a:pt x="11352" y="3069"/>
                    <a:pt x="10145" y="3070"/>
                  </a:cubicBezTo>
                  <a:cubicBezTo>
                    <a:pt x="10114" y="3070"/>
                    <a:pt x="10082" y="3067"/>
                    <a:pt x="10021" y="3063"/>
                  </a:cubicBezTo>
                  <a:cubicBezTo>
                    <a:pt x="10122" y="2919"/>
                    <a:pt x="10209" y="2790"/>
                    <a:pt x="10303" y="2667"/>
                  </a:cubicBezTo>
                  <a:cubicBezTo>
                    <a:pt x="10320" y="2643"/>
                    <a:pt x="10362" y="2633"/>
                    <a:pt x="10394" y="2627"/>
                  </a:cubicBezTo>
                  <a:cubicBezTo>
                    <a:pt x="10560" y="2594"/>
                    <a:pt x="10725" y="2569"/>
                    <a:pt x="10890" y="2536"/>
                  </a:cubicBezTo>
                  <a:cubicBezTo>
                    <a:pt x="11014" y="2512"/>
                    <a:pt x="11078" y="2428"/>
                    <a:pt x="11058" y="2325"/>
                  </a:cubicBezTo>
                  <a:cubicBezTo>
                    <a:pt x="11041" y="2237"/>
                    <a:pt x="10970" y="2186"/>
                    <a:pt x="10873" y="2186"/>
                  </a:cubicBezTo>
                  <a:cubicBezTo>
                    <a:pt x="10857" y="2186"/>
                    <a:pt x="10840" y="2187"/>
                    <a:pt x="10823" y="2190"/>
                  </a:cubicBezTo>
                  <a:cubicBezTo>
                    <a:pt x="10759" y="2201"/>
                    <a:pt x="10695" y="2211"/>
                    <a:pt x="10608" y="2227"/>
                  </a:cubicBezTo>
                  <a:cubicBezTo>
                    <a:pt x="10743" y="2032"/>
                    <a:pt x="10867" y="1857"/>
                    <a:pt x="10990" y="1681"/>
                  </a:cubicBezTo>
                  <a:cubicBezTo>
                    <a:pt x="11074" y="1559"/>
                    <a:pt x="11162" y="1439"/>
                    <a:pt x="11243" y="1315"/>
                  </a:cubicBezTo>
                  <a:cubicBezTo>
                    <a:pt x="11300" y="1228"/>
                    <a:pt x="11280" y="1130"/>
                    <a:pt x="11205" y="1075"/>
                  </a:cubicBezTo>
                  <a:cubicBezTo>
                    <a:pt x="11171" y="1050"/>
                    <a:pt x="11135" y="1037"/>
                    <a:pt x="11099" y="1037"/>
                  </a:cubicBezTo>
                  <a:cubicBezTo>
                    <a:pt x="11047" y="1037"/>
                    <a:pt x="10996" y="1063"/>
                    <a:pt x="10957" y="1116"/>
                  </a:cubicBezTo>
                  <a:cubicBezTo>
                    <a:pt x="10850" y="1260"/>
                    <a:pt x="10750" y="1409"/>
                    <a:pt x="10646" y="1556"/>
                  </a:cubicBezTo>
                  <a:cubicBezTo>
                    <a:pt x="10625" y="1587"/>
                    <a:pt x="10601" y="1617"/>
                    <a:pt x="10562" y="1669"/>
                  </a:cubicBezTo>
                  <a:cubicBezTo>
                    <a:pt x="10545" y="1577"/>
                    <a:pt x="10534" y="1509"/>
                    <a:pt x="10520" y="1444"/>
                  </a:cubicBezTo>
                  <a:cubicBezTo>
                    <a:pt x="10498" y="1342"/>
                    <a:pt x="10434" y="1285"/>
                    <a:pt x="10348" y="1285"/>
                  </a:cubicBezTo>
                  <a:cubicBezTo>
                    <a:pt x="10336" y="1285"/>
                    <a:pt x="10323" y="1286"/>
                    <a:pt x="10310" y="1288"/>
                  </a:cubicBezTo>
                  <a:cubicBezTo>
                    <a:pt x="10213" y="1305"/>
                    <a:pt x="10155" y="1388"/>
                    <a:pt x="10172" y="1499"/>
                  </a:cubicBezTo>
                  <a:cubicBezTo>
                    <a:pt x="10198" y="1657"/>
                    <a:pt x="10236" y="1812"/>
                    <a:pt x="10253" y="1972"/>
                  </a:cubicBezTo>
                  <a:cubicBezTo>
                    <a:pt x="10260" y="2038"/>
                    <a:pt x="10245" y="2120"/>
                    <a:pt x="10209" y="2176"/>
                  </a:cubicBezTo>
                  <a:cubicBezTo>
                    <a:pt x="10060" y="2404"/>
                    <a:pt x="9899" y="2624"/>
                    <a:pt x="9733" y="2861"/>
                  </a:cubicBezTo>
                  <a:cubicBezTo>
                    <a:pt x="9552" y="2438"/>
                    <a:pt x="9538" y="2028"/>
                    <a:pt x="9689" y="1613"/>
                  </a:cubicBezTo>
                  <a:cubicBezTo>
                    <a:pt x="9927" y="961"/>
                    <a:pt x="10556" y="535"/>
                    <a:pt x="11241" y="535"/>
                  </a:cubicBezTo>
                  <a:close/>
                  <a:moveTo>
                    <a:pt x="7896" y="365"/>
                  </a:moveTo>
                  <a:cubicBezTo>
                    <a:pt x="7941" y="365"/>
                    <a:pt x="7993" y="380"/>
                    <a:pt x="8021" y="407"/>
                  </a:cubicBezTo>
                  <a:cubicBezTo>
                    <a:pt x="8471" y="830"/>
                    <a:pt x="8658" y="1350"/>
                    <a:pt x="8535" y="1956"/>
                  </a:cubicBezTo>
                  <a:cubicBezTo>
                    <a:pt x="8407" y="2582"/>
                    <a:pt x="8020" y="2992"/>
                    <a:pt x="7417" y="3201"/>
                  </a:cubicBezTo>
                  <a:cubicBezTo>
                    <a:pt x="7407" y="3204"/>
                    <a:pt x="7397" y="3203"/>
                    <a:pt x="7373" y="3206"/>
                  </a:cubicBezTo>
                  <a:cubicBezTo>
                    <a:pt x="7416" y="3047"/>
                    <a:pt x="7453" y="2896"/>
                    <a:pt x="7498" y="2750"/>
                  </a:cubicBezTo>
                  <a:cubicBezTo>
                    <a:pt x="7508" y="2718"/>
                    <a:pt x="7547" y="2691"/>
                    <a:pt x="7578" y="2673"/>
                  </a:cubicBezTo>
                  <a:cubicBezTo>
                    <a:pt x="7719" y="2589"/>
                    <a:pt x="7863" y="2509"/>
                    <a:pt x="8004" y="2425"/>
                  </a:cubicBezTo>
                  <a:cubicBezTo>
                    <a:pt x="8111" y="2359"/>
                    <a:pt x="8145" y="2260"/>
                    <a:pt x="8092" y="2170"/>
                  </a:cubicBezTo>
                  <a:cubicBezTo>
                    <a:pt x="8060" y="2114"/>
                    <a:pt x="8010" y="2086"/>
                    <a:pt x="7951" y="2086"/>
                  </a:cubicBezTo>
                  <a:cubicBezTo>
                    <a:pt x="7912" y="2086"/>
                    <a:pt x="7870" y="2098"/>
                    <a:pt x="7826" y="2122"/>
                  </a:cubicBezTo>
                  <a:cubicBezTo>
                    <a:pt x="7769" y="2153"/>
                    <a:pt x="7712" y="2187"/>
                    <a:pt x="7635" y="2231"/>
                  </a:cubicBezTo>
                  <a:cubicBezTo>
                    <a:pt x="7728" y="1884"/>
                    <a:pt x="7813" y="1560"/>
                    <a:pt x="7899" y="1237"/>
                  </a:cubicBezTo>
                  <a:cubicBezTo>
                    <a:pt x="7907" y="1207"/>
                    <a:pt x="7917" y="1177"/>
                    <a:pt x="7921" y="1146"/>
                  </a:cubicBezTo>
                  <a:cubicBezTo>
                    <a:pt x="7934" y="1040"/>
                    <a:pt x="7884" y="958"/>
                    <a:pt x="7792" y="941"/>
                  </a:cubicBezTo>
                  <a:cubicBezTo>
                    <a:pt x="7776" y="938"/>
                    <a:pt x="7760" y="936"/>
                    <a:pt x="7745" y="936"/>
                  </a:cubicBezTo>
                  <a:cubicBezTo>
                    <a:pt x="7667" y="936"/>
                    <a:pt x="7609" y="978"/>
                    <a:pt x="7584" y="1065"/>
                  </a:cubicBezTo>
                  <a:cubicBezTo>
                    <a:pt x="7530" y="1255"/>
                    <a:pt x="7478" y="1449"/>
                    <a:pt x="7426" y="1640"/>
                  </a:cubicBezTo>
                  <a:cubicBezTo>
                    <a:pt x="7422" y="1659"/>
                    <a:pt x="7416" y="1676"/>
                    <a:pt x="7402" y="1721"/>
                  </a:cubicBezTo>
                  <a:cubicBezTo>
                    <a:pt x="7356" y="1644"/>
                    <a:pt x="7326" y="1592"/>
                    <a:pt x="7293" y="1539"/>
                  </a:cubicBezTo>
                  <a:cubicBezTo>
                    <a:pt x="7246" y="1463"/>
                    <a:pt x="7185" y="1423"/>
                    <a:pt x="7121" y="1423"/>
                  </a:cubicBezTo>
                  <a:cubicBezTo>
                    <a:pt x="7093" y="1423"/>
                    <a:pt x="7066" y="1430"/>
                    <a:pt x="7038" y="1445"/>
                  </a:cubicBezTo>
                  <a:cubicBezTo>
                    <a:pt x="6943" y="1496"/>
                    <a:pt x="6924" y="1600"/>
                    <a:pt x="6993" y="1720"/>
                  </a:cubicBezTo>
                  <a:cubicBezTo>
                    <a:pt x="7071" y="1859"/>
                    <a:pt x="7154" y="1996"/>
                    <a:pt x="7231" y="2136"/>
                  </a:cubicBezTo>
                  <a:cubicBezTo>
                    <a:pt x="7249" y="2169"/>
                    <a:pt x="7269" y="2211"/>
                    <a:pt x="7262" y="2244"/>
                  </a:cubicBezTo>
                  <a:cubicBezTo>
                    <a:pt x="7191" y="2529"/>
                    <a:pt x="7112" y="2814"/>
                    <a:pt x="7006" y="3110"/>
                  </a:cubicBezTo>
                  <a:cubicBezTo>
                    <a:pt x="6931" y="3008"/>
                    <a:pt x="6850" y="2909"/>
                    <a:pt x="6786" y="2801"/>
                  </a:cubicBezTo>
                  <a:cubicBezTo>
                    <a:pt x="6224" y="1834"/>
                    <a:pt x="6771" y="597"/>
                    <a:pt x="7865" y="368"/>
                  </a:cubicBezTo>
                  <a:cubicBezTo>
                    <a:pt x="7874" y="366"/>
                    <a:pt x="7885" y="365"/>
                    <a:pt x="7896" y="365"/>
                  </a:cubicBezTo>
                  <a:close/>
                  <a:moveTo>
                    <a:pt x="11272" y="188"/>
                  </a:moveTo>
                  <a:cubicBezTo>
                    <a:pt x="10561" y="188"/>
                    <a:pt x="9978" y="470"/>
                    <a:pt x="9572" y="1080"/>
                  </a:cubicBezTo>
                  <a:cubicBezTo>
                    <a:pt x="9138" y="1737"/>
                    <a:pt x="9122" y="2435"/>
                    <a:pt x="9477" y="3139"/>
                  </a:cubicBezTo>
                  <a:cubicBezTo>
                    <a:pt x="9554" y="3290"/>
                    <a:pt x="9676" y="3375"/>
                    <a:pt x="9843" y="3399"/>
                  </a:cubicBezTo>
                  <a:cubicBezTo>
                    <a:pt x="9944" y="3414"/>
                    <a:pt x="10043" y="3421"/>
                    <a:pt x="10141" y="3421"/>
                  </a:cubicBezTo>
                  <a:cubicBezTo>
                    <a:pt x="11226" y="3421"/>
                    <a:pt x="12138" y="2547"/>
                    <a:pt x="12141" y="1428"/>
                  </a:cubicBezTo>
                  <a:cubicBezTo>
                    <a:pt x="12142" y="1130"/>
                    <a:pt x="12071" y="851"/>
                    <a:pt x="11958" y="576"/>
                  </a:cubicBezTo>
                  <a:cubicBezTo>
                    <a:pt x="11854" y="325"/>
                    <a:pt x="11679" y="204"/>
                    <a:pt x="11411" y="191"/>
                  </a:cubicBezTo>
                  <a:cubicBezTo>
                    <a:pt x="11365" y="189"/>
                    <a:pt x="11318" y="188"/>
                    <a:pt x="11272" y="188"/>
                  </a:cubicBezTo>
                  <a:close/>
                  <a:moveTo>
                    <a:pt x="7823" y="1"/>
                  </a:moveTo>
                  <a:cubicBezTo>
                    <a:pt x="7799" y="11"/>
                    <a:pt x="7775" y="20"/>
                    <a:pt x="7749" y="28"/>
                  </a:cubicBezTo>
                  <a:cubicBezTo>
                    <a:pt x="6987" y="238"/>
                    <a:pt x="6471" y="714"/>
                    <a:pt x="6276" y="1485"/>
                  </a:cubicBezTo>
                  <a:cubicBezTo>
                    <a:pt x="6081" y="2254"/>
                    <a:pt x="6305" y="2918"/>
                    <a:pt x="6877" y="3466"/>
                  </a:cubicBezTo>
                  <a:cubicBezTo>
                    <a:pt x="6976" y="3560"/>
                    <a:pt x="7086" y="3601"/>
                    <a:pt x="7208" y="3601"/>
                  </a:cubicBezTo>
                  <a:cubicBezTo>
                    <a:pt x="7252" y="3601"/>
                    <a:pt x="7297" y="3596"/>
                    <a:pt x="7343" y="3586"/>
                  </a:cubicBezTo>
                  <a:cubicBezTo>
                    <a:pt x="8427" y="3355"/>
                    <a:pt x="9127" y="2270"/>
                    <a:pt x="8870" y="1189"/>
                  </a:cubicBezTo>
                  <a:cubicBezTo>
                    <a:pt x="8751" y="687"/>
                    <a:pt x="8507" y="260"/>
                    <a:pt x="8034" y="1"/>
                  </a:cubicBezTo>
                  <a:close/>
                  <a:moveTo>
                    <a:pt x="4611" y="1537"/>
                  </a:moveTo>
                  <a:cubicBezTo>
                    <a:pt x="4638" y="1537"/>
                    <a:pt x="4664" y="1542"/>
                    <a:pt x="4685" y="1550"/>
                  </a:cubicBezTo>
                  <a:cubicBezTo>
                    <a:pt x="5249" y="1793"/>
                    <a:pt x="5593" y="2224"/>
                    <a:pt x="5681" y="2830"/>
                  </a:cubicBezTo>
                  <a:cubicBezTo>
                    <a:pt x="5769" y="3435"/>
                    <a:pt x="5558" y="3943"/>
                    <a:pt x="5093" y="4342"/>
                  </a:cubicBezTo>
                  <a:cubicBezTo>
                    <a:pt x="5073" y="4359"/>
                    <a:pt x="5050" y="4371"/>
                    <a:pt x="5016" y="4394"/>
                  </a:cubicBezTo>
                  <a:cubicBezTo>
                    <a:pt x="5000" y="4224"/>
                    <a:pt x="4984" y="4070"/>
                    <a:pt x="4976" y="3916"/>
                  </a:cubicBezTo>
                  <a:cubicBezTo>
                    <a:pt x="4974" y="3886"/>
                    <a:pt x="5000" y="3852"/>
                    <a:pt x="5021" y="3825"/>
                  </a:cubicBezTo>
                  <a:cubicBezTo>
                    <a:pt x="5125" y="3698"/>
                    <a:pt x="5232" y="3575"/>
                    <a:pt x="5336" y="3448"/>
                  </a:cubicBezTo>
                  <a:cubicBezTo>
                    <a:pt x="5423" y="3339"/>
                    <a:pt x="5420" y="3240"/>
                    <a:pt x="5332" y="3170"/>
                  </a:cubicBezTo>
                  <a:cubicBezTo>
                    <a:pt x="5299" y="3144"/>
                    <a:pt x="5264" y="3131"/>
                    <a:pt x="5229" y="3131"/>
                  </a:cubicBezTo>
                  <a:cubicBezTo>
                    <a:pt x="5174" y="3131"/>
                    <a:pt x="5119" y="3162"/>
                    <a:pt x="5067" y="3221"/>
                  </a:cubicBezTo>
                  <a:cubicBezTo>
                    <a:pt x="5027" y="3268"/>
                    <a:pt x="4987" y="3315"/>
                    <a:pt x="4927" y="3386"/>
                  </a:cubicBezTo>
                  <a:cubicBezTo>
                    <a:pt x="4906" y="3146"/>
                    <a:pt x="4886" y="2935"/>
                    <a:pt x="4867" y="2723"/>
                  </a:cubicBezTo>
                  <a:cubicBezTo>
                    <a:pt x="4855" y="2579"/>
                    <a:pt x="4846" y="2435"/>
                    <a:pt x="4828" y="2291"/>
                  </a:cubicBezTo>
                  <a:cubicBezTo>
                    <a:pt x="4814" y="2182"/>
                    <a:pt x="4745" y="2116"/>
                    <a:pt x="4657" y="2116"/>
                  </a:cubicBezTo>
                  <a:cubicBezTo>
                    <a:pt x="4650" y="2116"/>
                    <a:pt x="4642" y="2116"/>
                    <a:pt x="4634" y="2117"/>
                  </a:cubicBezTo>
                  <a:cubicBezTo>
                    <a:pt x="4533" y="2130"/>
                    <a:pt x="4473" y="2213"/>
                    <a:pt x="4481" y="2331"/>
                  </a:cubicBezTo>
                  <a:cubicBezTo>
                    <a:pt x="4499" y="2540"/>
                    <a:pt x="4517" y="2751"/>
                    <a:pt x="4538" y="2989"/>
                  </a:cubicBezTo>
                  <a:cubicBezTo>
                    <a:pt x="4470" y="2934"/>
                    <a:pt x="4419" y="2891"/>
                    <a:pt x="4366" y="2849"/>
                  </a:cubicBezTo>
                  <a:cubicBezTo>
                    <a:pt x="4317" y="2811"/>
                    <a:pt x="4267" y="2792"/>
                    <a:pt x="4220" y="2792"/>
                  </a:cubicBezTo>
                  <a:cubicBezTo>
                    <a:pt x="4173" y="2792"/>
                    <a:pt x="4129" y="2812"/>
                    <a:pt x="4095" y="2852"/>
                  </a:cubicBezTo>
                  <a:cubicBezTo>
                    <a:pt x="4027" y="2935"/>
                    <a:pt x="4043" y="3035"/>
                    <a:pt x="4141" y="3119"/>
                  </a:cubicBezTo>
                  <a:cubicBezTo>
                    <a:pt x="4265" y="3227"/>
                    <a:pt x="4393" y="3330"/>
                    <a:pt x="4517" y="3438"/>
                  </a:cubicBezTo>
                  <a:cubicBezTo>
                    <a:pt x="4544" y="3462"/>
                    <a:pt x="4580" y="3495"/>
                    <a:pt x="4583" y="3528"/>
                  </a:cubicBezTo>
                  <a:cubicBezTo>
                    <a:pt x="4612" y="3818"/>
                    <a:pt x="4635" y="4110"/>
                    <a:pt x="4662" y="4419"/>
                  </a:cubicBezTo>
                  <a:cubicBezTo>
                    <a:pt x="4621" y="4404"/>
                    <a:pt x="4594" y="4396"/>
                    <a:pt x="4568" y="4384"/>
                  </a:cubicBezTo>
                  <a:cubicBezTo>
                    <a:pt x="3494" y="3791"/>
                    <a:pt x="3450" y="2211"/>
                    <a:pt x="4493" y="1566"/>
                  </a:cubicBezTo>
                  <a:cubicBezTo>
                    <a:pt x="4523" y="1548"/>
                    <a:pt x="4568" y="1537"/>
                    <a:pt x="4611" y="1537"/>
                  </a:cubicBezTo>
                  <a:close/>
                  <a:moveTo>
                    <a:pt x="4590" y="1165"/>
                  </a:moveTo>
                  <a:cubicBezTo>
                    <a:pt x="4501" y="1165"/>
                    <a:pt x="4415" y="1192"/>
                    <a:pt x="4332" y="1247"/>
                  </a:cubicBezTo>
                  <a:cubicBezTo>
                    <a:pt x="3645" y="1703"/>
                    <a:pt x="3312" y="2344"/>
                    <a:pt x="3396" y="3161"/>
                  </a:cubicBezTo>
                  <a:cubicBezTo>
                    <a:pt x="3479" y="3951"/>
                    <a:pt x="3920" y="4498"/>
                    <a:pt x="4650" y="4811"/>
                  </a:cubicBezTo>
                  <a:cubicBezTo>
                    <a:pt x="4714" y="4839"/>
                    <a:pt x="4776" y="4852"/>
                    <a:pt x="4838" y="4852"/>
                  </a:cubicBezTo>
                  <a:cubicBezTo>
                    <a:pt x="4926" y="4852"/>
                    <a:pt x="5012" y="4825"/>
                    <a:pt x="5095" y="4771"/>
                  </a:cubicBezTo>
                  <a:cubicBezTo>
                    <a:pt x="5716" y="4374"/>
                    <a:pt x="6024" y="3800"/>
                    <a:pt x="6051" y="3186"/>
                  </a:cubicBezTo>
                  <a:cubicBezTo>
                    <a:pt x="6064" y="2258"/>
                    <a:pt x="5530" y="1482"/>
                    <a:pt x="4768" y="1199"/>
                  </a:cubicBezTo>
                  <a:cubicBezTo>
                    <a:pt x="4707" y="1176"/>
                    <a:pt x="4648" y="1165"/>
                    <a:pt x="4590" y="1165"/>
                  </a:cubicBezTo>
                  <a:close/>
                  <a:moveTo>
                    <a:pt x="10730" y="3827"/>
                  </a:moveTo>
                  <a:cubicBezTo>
                    <a:pt x="10475" y="3827"/>
                    <a:pt x="10212" y="3828"/>
                    <a:pt x="9920" y="3828"/>
                  </a:cubicBezTo>
                  <a:cubicBezTo>
                    <a:pt x="9144" y="3894"/>
                    <a:pt x="8308" y="3965"/>
                    <a:pt x="7471" y="4035"/>
                  </a:cubicBezTo>
                  <a:cubicBezTo>
                    <a:pt x="7045" y="4072"/>
                    <a:pt x="6736" y="4319"/>
                    <a:pt x="6450" y="4604"/>
                  </a:cubicBezTo>
                  <a:cubicBezTo>
                    <a:pt x="6376" y="4678"/>
                    <a:pt x="6382" y="4777"/>
                    <a:pt x="6449" y="4847"/>
                  </a:cubicBezTo>
                  <a:cubicBezTo>
                    <a:pt x="6483" y="4883"/>
                    <a:pt x="6525" y="4902"/>
                    <a:pt x="6569" y="4902"/>
                  </a:cubicBezTo>
                  <a:cubicBezTo>
                    <a:pt x="6609" y="4902"/>
                    <a:pt x="6651" y="4887"/>
                    <a:pt x="6691" y="4855"/>
                  </a:cubicBezTo>
                  <a:cubicBezTo>
                    <a:pt x="6739" y="4817"/>
                    <a:pt x="6782" y="4771"/>
                    <a:pt x="6829" y="4730"/>
                  </a:cubicBezTo>
                  <a:cubicBezTo>
                    <a:pt x="7023" y="4562"/>
                    <a:pt x="7224" y="4408"/>
                    <a:pt x="7493" y="4386"/>
                  </a:cubicBezTo>
                  <a:cubicBezTo>
                    <a:pt x="8185" y="4331"/>
                    <a:pt x="8877" y="4267"/>
                    <a:pt x="9571" y="4224"/>
                  </a:cubicBezTo>
                  <a:cubicBezTo>
                    <a:pt x="10078" y="4194"/>
                    <a:pt x="10587" y="4197"/>
                    <a:pt x="11094" y="4176"/>
                  </a:cubicBezTo>
                  <a:cubicBezTo>
                    <a:pt x="11162" y="4173"/>
                    <a:pt x="11252" y="4137"/>
                    <a:pt x="11290" y="4084"/>
                  </a:cubicBezTo>
                  <a:cubicBezTo>
                    <a:pt x="11377" y="3971"/>
                    <a:pt x="11270" y="3828"/>
                    <a:pt x="11107" y="3828"/>
                  </a:cubicBezTo>
                  <a:cubicBezTo>
                    <a:pt x="10982" y="3828"/>
                    <a:pt x="10857" y="3827"/>
                    <a:pt x="10730" y="3827"/>
                  </a:cubicBezTo>
                  <a:close/>
                  <a:moveTo>
                    <a:pt x="9423" y="4854"/>
                  </a:moveTo>
                  <a:cubicBezTo>
                    <a:pt x="9442" y="4854"/>
                    <a:pt x="9463" y="4855"/>
                    <a:pt x="9488" y="4855"/>
                  </a:cubicBezTo>
                  <a:cubicBezTo>
                    <a:pt x="9488" y="5416"/>
                    <a:pt x="9488" y="5966"/>
                    <a:pt x="9488" y="6525"/>
                  </a:cubicBezTo>
                  <a:cubicBezTo>
                    <a:pt x="9447" y="6527"/>
                    <a:pt x="9409" y="6532"/>
                    <a:pt x="9372" y="6532"/>
                  </a:cubicBezTo>
                  <a:lnTo>
                    <a:pt x="6642" y="6532"/>
                  </a:lnTo>
                  <a:cubicBezTo>
                    <a:pt x="6622" y="6532"/>
                    <a:pt x="6602" y="6532"/>
                    <a:pt x="6583" y="6530"/>
                  </a:cubicBezTo>
                  <a:cubicBezTo>
                    <a:pt x="6450" y="6520"/>
                    <a:pt x="6394" y="6419"/>
                    <a:pt x="6473" y="6311"/>
                  </a:cubicBezTo>
                  <a:cubicBezTo>
                    <a:pt x="6681" y="6023"/>
                    <a:pt x="6882" y="5728"/>
                    <a:pt x="7112" y="5460"/>
                  </a:cubicBezTo>
                  <a:cubicBezTo>
                    <a:pt x="7407" y="5119"/>
                    <a:pt x="7803" y="4965"/>
                    <a:pt x="8251" y="4936"/>
                  </a:cubicBezTo>
                  <a:cubicBezTo>
                    <a:pt x="8632" y="4911"/>
                    <a:pt x="9014" y="4882"/>
                    <a:pt x="9396" y="4855"/>
                  </a:cubicBezTo>
                  <a:cubicBezTo>
                    <a:pt x="9405" y="4855"/>
                    <a:pt x="9414" y="4854"/>
                    <a:pt x="9423" y="4854"/>
                  </a:cubicBezTo>
                  <a:close/>
                  <a:moveTo>
                    <a:pt x="2107" y="3711"/>
                  </a:moveTo>
                  <a:cubicBezTo>
                    <a:pt x="1953" y="3711"/>
                    <a:pt x="1827" y="3777"/>
                    <a:pt x="1727" y="3902"/>
                  </a:cubicBezTo>
                  <a:cubicBezTo>
                    <a:pt x="1490" y="4201"/>
                    <a:pt x="1341" y="4539"/>
                    <a:pt x="1308" y="4916"/>
                  </a:cubicBezTo>
                  <a:cubicBezTo>
                    <a:pt x="1289" y="5129"/>
                    <a:pt x="1313" y="5345"/>
                    <a:pt x="1333" y="5559"/>
                  </a:cubicBezTo>
                  <a:cubicBezTo>
                    <a:pt x="1342" y="5657"/>
                    <a:pt x="1414" y="5711"/>
                    <a:pt x="1500" y="5711"/>
                  </a:cubicBezTo>
                  <a:cubicBezTo>
                    <a:pt x="1511" y="5711"/>
                    <a:pt x="1523" y="5710"/>
                    <a:pt x="1534" y="5708"/>
                  </a:cubicBezTo>
                  <a:cubicBezTo>
                    <a:pt x="1633" y="5694"/>
                    <a:pt x="1685" y="5617"/>
                    <a:pt x="1677" y="5503"/>
                  </a:cubicBezTo>
                  <a:cubicBezTo>
                    <a:pt x="1675" y="5479"/>
                    <a:pt x="1670" y="5456"/>
                    <a:pt x="1667" y="5433"/>
                  </a:cubicBezTo>
                  <a:cubicBezTo>
                    <a:pt x="1593" y="4962"/>
                    <a:pt x="1697" y="4535"/>
                    <a:pt x="1980" y="4149"/>
                  </a:cubicBezTo>
                  <a:cubicBezTo>
                    <a:pt x="2024" y="4088"/>
                    <a:pt x="2074" y="4063"/>
                    <a:pt x="2142" y="4063"/>
                  </a:cubicBezTo>
                  <a:cubicBezTo>
                    <a:pt x="2151" y="4063"/>
                    <a:pt x="2160" y="4064"/>
                    <a:pt x="2170" y="4065"/>
                  </a:cubicBezTo>
                  <a:cubicBezTo>
                    <a:pt x="2803" y="4123"/>
                    <a:pt x="3283" y="4422"/>
                    <a:pt x="3563" y="4995"/>
                  </a:cubicBezTo>
                  <a:cubicBezTo>
                    <a:pt x="3833" y="5550"/>
                    <a:pt x="3776" y="6099"/>
                    <a:pt x="3447" y="6644"/>
                  </a:cubicBezTo>
                  <a:cubicBezTo>
                    <a:pt x="3370" y="6480"/>
                    <a:pt x="3302" y="6338"/>
                    <a:pt x="3239" y="6191"/>
                  </a:cubicBezTo>
                  <a:cubicBezTo>
                    <a:pt x="3228" y="6166"/>
                    <a:pt x="3241" y="6124"/>
                    <a:pt x="3252" y="6093"/>
                  </a:cubicBezTo>
                  <a:cubicBezTo>
                    <a:pt x="3306" y="5938"/>
                    <a:pt x="3366" y="5785"/>
                    <a:pt x="3420" y="5630"/>
                  </a:cubicBezTo>
                  <a:cubicBezTo>
                    <a:pt x="3463" y="5507"/>
                    <a:pt x="3426" y="5411"/>
                    <a:pt x="3329" y="5375"/>
                  </a:cubicBezTo>
                  <a:cubicBezTo>
                    <a:pt x="3306" y="5367"/>
                    <a:pt x="3284" y="5363"/>
                    <a:pt x="3263" y="5363"/>
                  </a:cubicBezTo>
                  <a:cubicBezTo>
                    <a:pt x="3190" y="5363"/>
                    <a:pt x="3129" y="5412"/>
                    <a:pt x="3091" y="5505"/>
                  </a:cubicBezTo>
                  <a:cubicBezTo>
                    <a:pt x="3067" y="5564"/>
                    <a:pt x="3046" y="5624"/>
                    <a:pt x="3013" y="5711"/>
                  </a:cubicBezTo>
                  <a:cubicBezTo>
                    <a:pt x="2903" y="5479"/>
                    <a:pt x="2808" y="5275"/>
                    <a:pt x="2712" y="5072"/>
                  </a:cubicBezTo>
                  <a:cubicBezTo>
                    <a:pt x="2655" y="4948"/>
                    <a:pt x="2601" y="4822"/>
                    <a:pt x="2537" y="4701"/>
                  </a:cubicBezTo>
                  <a:cubicBezTo>
                    <a:pt x="2505" y="4640"/>
                    <a:pt x="2455" y="4603"/>
                    <a:pt x="2393" y="4603"/>
                  </a:cubicBezTo>
                  <a:cubicBezTo>
                    <a:pt x="2370" y="4603"/>
                    <a:pt x="2346" y="4608"/>
                    <a:pt x="2321" y="4619"/>
                  </a:cubicBezTo>
                  <a:cubicBezTo>
                    <a:pt x="2229" y="4654"/>
                    <a:pt x="2189" y="4743"/>
                    <a:pt x="2219" y="4839"/>
                  </a:cubicBezTo>
                  <a:cubicBezTo>
                    <a:pt x="2232" y="4881"/>
                    <a:pt x="2254" y="4919"/>
                    <a:pt x="2272" y="4958"/>
                  </a:cubicBezTo>
                  <a:cubicBezTo>
                    <a:pt x="2348" y="5121"/>
                    <a:pt x="2425" y="5287"/>
                    <a:pt x="2513" y="5478"/>
                  </a:cubicBezTo>
                  <a:cubicBezTo>
                    <a:pt x="2425" y="5445"/>
                    <a:pt x="2365" y="5422"/>
                    <a:pt x="2303" y="5402"/>
                  </a:cubicBezTo>
                  <a:cubicBezTo>
                    <a:pt x="2271" y="5391"/>
                    <a:pt x="2240" y="5386"/>
                    <a:pt x="2212" y="5386"/>
                  </a:cubicBezTo>
                  <a:cubicBezTo>
                    <a:pt x="2135" y="5386"/>
                    <a:pt x="2075" y="5426"/>
                    <a:pt x="2051" y="5499"/>
                  </a:cubicBezTo>
                  <a:cubicBezTo>
                    <a:pt x="2017" y="5602"/>
                    <a:pt x="2064" y="5686"/>
                    <a:pt x="2185" y="5733"/>
                  </a:cubicBezTo>
                  <a:cubicBezTo>
                    <a:pt x="2339" y="5790"/>
                    <a:pt x="2494" y="5844"/>
                    <a:pt x="2647" y="5902"/>
                  </a:cubicBezTo>
                  <a:cubicBezTo>
                    <a:pt x="2678" y="5913"/>
                    <a:pt x="2721" y="5929"/>
                    <a:pt x="2732" y="5955"/>
                  </a:cubicBezTo>
                  <a:cubicBezTo>
                    <a:pt x="2863" y="6224"/>
                    <a:pt x="2989" y="6496"/>
                    <a:pt x="3123" y="6781"/>
                  </a:cubicBezTo>
                  <a:cubicBezTo>
                    <a:pt x="3073" y="6778"/>
                    <a:pt x="3043" y="6780"/>
                    <a:pt x="3013" y="6774"/>
                  </a:cubicBezTo>
                  <a:cubicBezTo>
                    <a:pt x="2610" y="6698"/>
                    <a:pt x="2274" y="6506"/>
                    <a:pt x="2011" y="6190"/>
                  </a:cubicBezTo>
                  <a:cubicBezTo>
                    <a:pt x="1989" y="6163"/>
                    <a:pt x="1969" y="6133"/>
                    <a:pt x="1943" y="6110"/>
                  </a:cubicBezTo>
                  <a:cubicBezTo>
                    <a:pt x="1905" y="6078"/>
                    <a:pt x="1865" y="6062"/>
                    <a:pt x="1825" y="6062"/>
                  </a:cubicBezTo>
                  <a:cubicBezTo>
                    <a:pt x="1789" y="6062"/>
                    <a:pt x="1753" y="6075"/>
                    <a:pt x="1718" y="6103"/>
                  </a:cubicBezTo>
                  <a:cubicBezTo>
                    <a:pt x="1645" y="6161"/>
                    <a:pt x="1630" y="6240"/>
                    <a:pt x="1675" y="6324"/>
                  </a:cubicBezTo>
                  <a:cubicBezTo>
                    <a:pt x="1690" y="6351"/>
                    <a:pt x="1709" y="6375"/>
                    <a:pt x="1729" y="6399"/>
                  </a:cubicBezTo>
                  <a:cubicBezTo>
                    <a:pt x="2123" y="6876"/>
                    <a:pt x="2631" y="7121"/>
                    <a:pt x="3245" y="7150"/>
                  </a:cubicBezTo>
                  <a:cubicBezTo>
                    <a:pt x="3253" y="7150"/>
                    <a:pt x="3261" y="7150"/>
                    <a:pt x="3269" y="7150"/>
                  </a:cubicBezTo>
                  <a:cubicBezTo>
                    <a:pt x="3426" y="7150"/>
                    <a:pt x="3555" y="7084"/>
                    <a:pt x="3650" y="6955"/>
                  </a:cubicBezTo>
                  <a:cubicBezTo>
                    <a:pt x="4128" y="6309"/>
                    <a:pt x="4229" y="5606"/>
                    <a:pt x="3895" y="4878"/>
                  </a:cubicBezTo>
                  <a:cubicBezTo>
                    <a:pt x="3558" y="4144"/>
                    <a:pt x="2952" y="3768"/>
                    <a:pt x="2145" y="3713"/>
                  </a:cubicBezTo>
                  <a:cubicBezTo>
                    <a:pt x="2133" y="3712"/>
                    <a:pt x="2120" y="3711"/>
                    <a:pt x="2107" y="3711"/>
                  </a:cubicBezTo>
                  <a:close/>
                  <a:moveTo>
                    <a:pt x="10776" y="7228"/>
                  </a:moveTo>
                  <a:cubicBezTo>
                    <a:pt x="10657" y="7228"/>
                    <a:pt x="10538" y="7228"/>
                    <a:pt x="10419" y="7230"/>
                  </a:cubicBezTo>
                  <a:cubicBezTo>
                    <a:pt x="10302" y="7231"/>
                    <a:pt x="10229" y="7307"/>
                    <a:pt x="10232" y="7411"/>
                  </a:cubicBezTo>
                  <a:cubicBezTo>
                    <a:pt x="10235" y="7510"/>
                    <a:pt x="10305" y="7577"/>
                    <a:pt x="10417" y="7580"/>
                  </a:cubicBezTo>
                  <a:cubicBezTo>
                    <a:pt x="10456" y="7581"/>
                    <a:pt x="10495" y="7581"/>
                    <a:pt x="10534" y="7581"/>
                  </a:cubicBezTo>
                  <a:cubicBezTo>
                    <a:pt x="10612" y="7581"/>
                    <a:pt x="10690" y="7580"/>
                    <a:pt x="10769" y="7580"/>
                  </a:cubicBezTo>
                  <a:cubicBezTo>
                    <a:pt x="10849" y="7580"/>
                    <a:pt x="10930" y="7581"/>
                    <a:pt x="11010" y="7581"/>
                  </a:cubicBezTo>
                  <a:cubicBezTo>
                    <a:pt x="11051" y="7581"/>
                    <a:pt x="11091" y="7581"/>
                    <a:pt x="11131" y="7580"/>
                  </a:cubicBezTo>
                  <a:cubicBezTo>
                    <a:pt x="11243" y="7577"/>
                    <a:pt x="11316" y="7509"/>
                    <a:pt x="11319" y="7412"/>
                  </a:cubicBezTo>
                  <a:cubicBezTo>
                    <a:pt x="11323" y="7309"/>
                    <a:pt x="11249" y="7231"/>
                    <a:pt x="11134" y="7230"/>
                  </a:cubicBezTo>
                  <a:cubicBezTo>
                    <a:pt x="11015" y="7228"/>
                    <a:pt x="10895" y="7228"/>
                    <a:pt x="10776" y="7228"/>
                  </a:cubicBezTo>
                  <a:close/>
                  <a:moveTo>
                    <a:pt x="4551" y="8136"/>
                  </a:moveTo>
                  <a:cubicBezTo>
                    <a:pt x="4630" y="8136"/>
                    <a:pt x="4707" y="8137"/>
                    <a:pt x="4785" y="8141"/>
                  </a:cubicBezTo>
                  <a:cubicBezTo>
                    <a:pt x="4893" y="8147"/>
                    <a:pt x="4947" y="8228"/>
                    <a:pt x="4956" y="8332"/>
                  </a:cubicBezTo>
                  <a:cubicBezTo>
                    <a:pt x="4963" y="8429"/>
                    <a:pt x="4885" y="8519"/>
                    <a:pt x="4782" y="8536"/>
                  </a:cubicBezTo>
                  <a:cubicBezTo>
                    <a:pt x="4765" y="8539"/>
                    <a:pt x="4747" y="8539"/>
                    <a:pt x="4730" y="8539"/>
                  </a:cubicBezTo>
                  <a:cubicBezTo>
                    <a:pt x="4713" y="8539"/>
                    <a:pt x="4695" y="8539"/>
                    <a:pt x="4678" y="8539"/>
                  </a:cubicBezTo>
                  <a:cubicBezTo>
                    <a:pt x="4523" y="8540"/>
                    <a:pt x="4367" y="8540"/>
                    <a:pt x="4209" y="8540"/>
                  </a:cubicBezTo>
                  <a:lnTo>
                    <a:pt x="4209" y="8138"/>
                  </a:lnTo>
                  <a:cubicBezTo>
                    <a:pt x="4326" y="8138"/>
                    <a:pt x="4439" y="8136"/>
                    <a:pt x="4551" y="8136"/>
                  </a:cubicBezTo>
                  <a:close/>
                  <a:moveTo>
                    <a:pt x="6669" y="7627"/>
                  </a:moveTo>
                  <a:cubicBezTo>
                    <a:pt x="6699" y="7627"/>
                    <a:pt x="6728" y="7629"/>
                    <a:pt x="6758" y="7634"/>
                  </a:cubicBezTo>
                  <a:cubicBezTo>
                    <a:pt x="7067" y="7684"/>
                    <a:pt x="7285" y="7936"/>
                    <a:pt x="7292" y="8244"/>
                  </a:cubicBezTo>
                  <a:cubicBezTo>
                    <a:pt x="7280" y="8305"/>
                    <a:pt x="7280" y="8372"/>
                    <a:pt x="7255" y="8426"/>
                  </a:cubicBezTo>
                  <a:cubicBezTo>
                    <a:pt x="7232" y="8472"/>
                    <a:pt x="7186" y="8515"/>
                    <a:pt x="7139" y="8537"/>
                  </a:cubicBezTo>
                  <a:cubicBezTo>
                    <a:pt x="6961" y="8623"/>
                    <a:pt x="6775" y="8693"/>
                    <a:pt x="6600" y="8785"/>
                  </a:cubicBezTo>
                  <a:cubicBezTo>
                    <a:pt x="6560" y="8806"/>
                    <a:pt x="6526" y="8817"/>
                    <a:pt x="6493" y="8817"/>
                  </a:cubicBezTo>
                  <a:cubicBezTo>
                    <a:pt x="6465" y="8817"/>
                    <a:pt x="6437" y="8810"/>
                    <a:pt x="6407" y="8795"/>
                  </a:cubicBezTo>
                  <a:cubicBezTo>
                    <a:pt x="6137" y="8664"/>
                    <a:pt x="6000" y="8354"/>
                    <a:pt x="6087" y="8064"/>
                  </a:cubicBezTo>
                  <a:cubicBezTo>
                    <a:pt x="6165" y="7807"/>
                    <a:pt x="6411" y="7627"/>
                    <a:pt x="6669" y="7627"/>
                  </a:cubicBezTo>
                  <a:close/>
                  <a:moveTo>
                    <a:pt x="1400" y="7420"/>
                  </a:moveTo>
                  <a:cubicBezTo>
                    <a:pt x="1790" y="7420"/>
                    <a:pt x="2150" y="7557"/>
                    <a:pt x="2470" y="7845"/>
                  </a:cubicBezTo>
                  <a:cubicBezTo>
                    <a:pt x="2934" y="8260"/>
                    <a:pt x="3091" y="8794"/>
                    <a:pt x="2983" y="9405"/>
                  </a:cubicBezTo>
                  <a:cubicBezTo>
                    <a:pt x="2981" y="9420"/>
                    <a:pt x="2972" y="9433"/>
                    <a:pt x="2959" y="9466"/>
                  </a:cubicBezTo>
                  <a:cubicBezTo>
                    <a:pt x="2843" y="9349"/>
                    <a:pt x="2736" y="9247"/>
                    <a:pt x="2637" y="9137"/>
                  </a:cubicBezTo>
                  <a:cubicBezTo>
                    <a:pt x="2611" y="9110"/>
                    <a:pt x="2601" y="9061"/>
                    <a:pt x="2600" y="9022"/>
                  </a:cubicBezTo>
                  <a:cubicBezTo>
                    <a:pt x="2595" y="8858"/>
                    <a:pt x="2600" y="8694"/>
                    <a:pt x="2597" y="8529"/>
                  </a:cubicBezTo>
                  <a:cubicBezTo>
                    <a:pt x="2595" y="8396"/>
                    <a:pt x="2533" y="8326"/>
                    <a:pt x="2423" y="8326"/>
                  </a:cubicBezTo>
                  <a:cubicBezTo>
                    <a:pt x="2315" y="8328"/>
                    <a:pt x="2251" y="8399"/>
                    <a:pt x="2246" y="8532"/>
                  </a:cubicBezTo>
                  <a:cubicBezTo>
                    <a:pt x="2245" y="8593"/>
                    <a:pt x="2246" y="8654"/>
                    <a:pt x="2246" y="8741"/>
                  </a:cubicBezTo>
                  <a:cubicBezTo>
                    <a:pt x="2201" y="8701"/>
                    <a:pt x="2172" y="8678"/>
                    <a:pt x="2147" y="8653"/>
                  </a:cubicBezTo>
                  <a:cubicBezTo>
                    <a:pt x="1929" y="8435"/>
                    <a:pt x="1711" y="8215"/>
                    <a:pt x="1492" y="7997"/>
                  </a:cubicBezTo>
                  <a:cubicBezTo>
                    <a:pt x="1434" y="7940"/>
                    <a:pt x="1378" y="7912"/>
                    <a:pt x="1325" y="7912"/>
                  </a:cubicBezTo>
                  <a:cubicBezTo>
                    <a:pt x="1282" y="7912"/>
                    <a:pt x="1242" y="7931"/>
                    <a:pt x="1207" y="7969"/>
                  </a:cubicBezTo>
                  <a:cubicBezTo>
                    <a:pt x="1133" y="8049"/>
                    <a:pt x="1145" y="8147"/>
                    <a:pt x="1244" y="8247"/>
                  </a:cubicBezTo>
                  <a:cubicBezTo>
                    <a:pt x="1380" y="8386"/>
                    <a:pt x="1519" y="8523"/>
                    <a:pt x="1657" y="8663"/>
                  </a:cubicBezTo>
                  <a:cubicBezTo>
                    <a:pt x="1662" y="8667"/>
                    <a:pt x="1664" y="8675"/>
                    <a:pt x="1677" y="8703"/>
                  </a:cubicBezTo>
                  <a:cubicBezTo>
                    <a:pt x="1605" y="8703"/>
                    <a:pt x="1541" y="8703"/>
                    <a:pt x="1477" y="8704"/>
                  </a:cubicBezTo>
                  <a:cubicBezTo>
                    <a:pt x="1345" y="8705"/>
                    <a:pt x="1272" y="8765"/>
                    <a:pt x="1269" y="8872"/>
                  </a:cubicBezTo>
                  <a:cubicBezTo>
                    <a:pt x="1266" y="8983"/>
                    <a:pt x="1345" y="9053"/>
                    <a:pt x="1480" y="9054"/>
                  </a:cubicBezTo>
                  <a:cubicBezTo>
                    <a:pt x="1529" y="9055"/>
                    <a:pt x="1577" y="9055"/>
                    <a:pt x="1626" y="9055"/>
                  </a:cubicBezTo>
                  <a:cubicBezTo>
                    <a:pt x="1678" y="9055"/>
                    <a:pt x="1729" y="9055"/>
                    <a:pt x="1781" y="9055"/>
                  </a:cubicBezTo>
                  <a:cubicBezTo>
                    <a:pt x="1844" y="9055"/>
                    <a:pt x="1908" y="9056"/>
                    <a:pt x="1972" y="9057"/>
                  </a:cubicBezTo>
                  <a:cubicBezTo>
                    <a:pt x="2009" y="9057"/>
                    <a:pt x="2056" y="9063"/>
                    <a:pt x="2078" y="9086"/>
                  </a:cubicBezTo>
                  <a:cubicBezTo>
                    <a:pt x="2289" y="9291"/>
                    <a:pt x="2494" y="9499"/>
                    <a:pt x="2714" y="9717"/>
                  </a:cubicBezTo>
                  <a:cubicBezTo>
                    <a:pt x="2581" y="9759"/>
                    <a:pt x="2453" y="9774"/>
                    <a:pt x="2327" y="9774"/>
                  </a:cubicBezTo>
                  <a:cubicBezTo>
                    <a:pt x="2247" y="9774"/>
                    <a:pt x="2167" y="9768"/>
                    <a:pt x="2088" y="9758"/>
                  </a:cubicBezTo>
                  <a:cubicBezTo>
                    <a:pt x="1088" y="9630"/>
                    <a:pt x="433" y="8599"/>
                    <a:pt x="738" y="7638"/>
                  </a:cubicBezTo>
                  <a:cubicBezTo>
                    <a:pt x="761" y="7566"/>
                    <a:pt x="796" y="7519"/>
                    <a:pt x="873" y="7497"/>
                  </a:cubicBezTo>
                  <a:cubicBezTo>
                    <a:pt x="1054" y="7446"/>
                    <a:pt x="1230" y="7420"/>
                    <a:pt x="1400" y="7420"/>
                  </a:cubicBezTo>
                  <a:close/>
                  <a:moveTo>
                    <a:pt x="1415" y="7067"/>
                  </a:moveTo>
                  <a:cubicBezTo>
                    <a:pt x="1201" y="7067"/>
                    <a:pt x="980" y="7101"/>
                    <a:pt x="751" y="7168"/>
                  </a:cubicBezTo>
                  <a:cubicBezTo>
                    <a:pt x="570" y="7221"/>
                    <a:pt x="463" y="7339"/>
                    <a:pt x="407" y="7517"/>
                  </a:cubicBezTo>
                  <a:cubicBezTo>
                    <a:pt x="0" y="8809"/>
                    <a:pt x="946" y="10110"/>
                    <a:pt x="2311" y="10151"/>
                  </a:cubicBezTo>
                  <a:cubicBezTo>
                    <a:pt x="2527" y="10107"/>
                    <a:pt x="2745" y="10069"/>
                    <a:pt x="2960" y="10016"/>
                  </a:cubicBezTo>
                  <a:cubicBezTo>
                    <a:pt x="3115" y="9977"/>
                    <a:pt x="3217" y="9866"/>
                    <a:pt x="3262" y="9714"/>
                  </a:cubicBezTo>
                  <a:cubicBezTo>
                    <a:pt x="3499" y="8938"/>
                    <a:pt x="3358" y="8234"/>
                    <a:pt x="2782" y="7658"/>
                  </a:cubicBezTo>
                  <a:cubicBezTo>
                    <a:pt x="2384" y="7259"/>
                    <a:pt x="1923" y="7067"/>
                    <a:pt x="1415" y="7067"/>
                  </a:cubicBezTo>
                  <a:close/>
                  <a:moveTo>
                    <a:pt x="4591" y="10429"/>
                  </a:moveTo>
                  <a:cubicBezTo>
                    <a:pt x="4532" y="10429"/>
                    <a:pt x="4473" y="10432"/>
                    <a:pt x="4416" y="10439"/>
                  </a:cubicBezTo>
                  <a:cubicBezTo>
                    <a:pt x="4323" y="10450"/>
                    <a:pt x="4276" y="10527"/>
                    <a:pt x="4286" y="10620"/>
                  </a:cubicBezTo>
                  <a:cubicBezTo>
                    <a:pt x="4296" y="10710"/>
                    <a:pt x="4352" y="10768"/>
                    <a:pt x="4449" y="10774"/>
                  </a:cubicBezTo>
                  <a:cubicBezTo>
                    <a:pt x="4468" y="10776"/>
                    <a:pt x="4488" y="10776"/>
                    <a:pt x="4508" y="10776"/>
                  </a:cubicBezTo>
                  <a:cubicBezTo>
                    <a:pt x="4535" y="10776"/>
                    <a:pt x="4561" y="10775"/>
                    <a:pt x="4588" y="10775"/>
                  </a:cubicBezTo>
                  <a:lnTo>
                    <a:pt x="4588" y="10774"/>
                  </a:lnTo>
                  <a:cubicBezTo>
                    <a:pt x="4622" y="10774"/>
                    <a:pt x="4654" y="10775"/>
                    <a:pt x="4687" y="10775"/>
                  </a:cubicBezTo>
                  <a:cubicBezTo>
                    <a:pt x="4709" y="10775"/>
                    <a:pt x="4730" y="10775"/>
                    <a:pt x="4752" y="10772"/>
                  </a:cubicBezTo>
                  <a:cubicBezTo>
                    <a:pt x="4849" y="10762"/>
                    <a:pt x="4900" y="10700"/>
                    <a:pt x="4904" y="10608"/>
                  </a:cubicBezTo>
                  <a:cubicBezTo>
                    <a:pt x="4909" y="10523"/>
                    <a:pt x="4863" y="10447"/>
                    <a:pt x="4776" y="10439"/>
                  </a:cubicBezTo>
                  <a:cubicBezTo>
                    <a:pt x="4715" y="10432"/>
                    <a:pt x="4653" y="10429"/>
                    <a:pt x="4591" y="10429"/>
                  </a:cubicBezTo>
                  <a:close/>
                  <a:moveTo>
                    <a:pt x="4602" y="9735"/>
                  </a:moveTo>
                  <a:cubicBezTo>
                    <a:pt x="4688" y="9735"/>
                    <a:pt x="4748" y="9771"/>
                    <a:pt x="4779" y="9852"/>
                  </a:cubicBezTo>
                  <a:cubicBezTo>
                    <a:pt x="4880" y="10115"/>
                    <a:pt x="5077" y="10221"/>
                    <a:pt x="5341" y="10221"/>
                  </a:cubicBezTo>
                  <a:cubicBezTo>
                    <a:pt x="5350" y="10221"/>
                    <a:pt x="5359" y="10221"/>
                    <a:pt x="5367" y="10221"/>
                  </a:cubicBezTo>
                  <a:cubicBezTo>
                    <a:pt x="5415" y="10220"/>
                    <a:pt x="5463" y="10220"/>
                    <a:pt x="5511" y="10220"/>
                  </a:cubicBezTo>
                  <a:cubicBezTo>
                    <a:pt x="5605" y="10220"/>
                    <a:pt x="5698" y="10221"/>
                    <a:pt x="5783" y="10221"/>
                  </a:cubicBezTo>
                  <a:cubicBezTo>
                    <a:pt x="5840" y="10489"/>
                    <a:pt x="5892" y="10731"/>
                    <a:pt x="5944" y="10979"/>
                  </a:cubicBezTo>
                  <a:cubicBezTo>
                    <a:pt x="5927" y="10980"/>
                    <a:pt x="5894" y="10985"/>
                    <a:pt x="5862" y="10985"/>
                  </a:cubicBezTo>
                  <a:lnTo>
                    <a:pt x="4256" y="10985"/>
                  </a:lnTo>
                  <a:cubicBezTo>
                    <a:pt x="4074" y="10985"/>
                    <a:pt x="4023" y="10932"/>
                    <a:pt x="4023" y="10747"/>
                  </a:cubicBezTo>
                  <a:cubicBezTo>
                    <a:pt x="4021" y="10482"/>
                    <a:pt x="4021" y="10215"/>
                    <a:pt x="4023" y="9950"/>
                  </a:cubicBezTo>
                  <a:cubicBezTo>
                    <a:pt x="4023" y="9797"/>
                    <a:pt x="4081" y="9738"/>
                    <a:pt x="4234" y="9737"/>
                  </a:cubicBezTo>
                  <a:cubicBezTo>
                    <a:pt x="4261" y="9736"/>
                    <a:pt x="4288" y="9736"/>
                    <a:pt x="4316" y="9736"/>
                  </a:cubicBezTo>
                  <a:cubicBezTo>
                    <a:pt x="4365" y="9736"/>
                    <a:pt x="4414" y="9737"/>
                    <a:pt x="4463" y="9737"/>
                  </a:cubicBezTo>
                  <a:cubicBezTo>
                    <a:pt x="4507" y="9737"/>
                    <a:pt x="4552" y="9736"/>
                    <a:pt x="4597" y="9735"/>
                  </a:cubicBezTo>
                  <a:cubicBezTo>
                    <a:pt x="4599" y="9735"/>
                    <a:pt x="4600" y="9735"/>
                    <a:pt x="4602" y="9735"/>
                  </a:cubicBezTo>
                  <a:close/>
                  <a:moveTo>
                    <a:pt x="7578" y="9097"/>
                  </a:moveTo>
                  <a:cubicBezTo>
                    <a:pt x="7487" y="9097"/>
                    <a:pt x="7396" y="9107"/>
                    <a:pt x="7305" y="9128"/>
                  </a:cubicBezTo>
                  <a:cubicBezTo>
                    <a:pt x="6795" y="9251"/>
                    <a:pt x="6427" y="9721"/>
                    <a:pt x="6430" y="10251"/>
                  </a:cubicBezTo>
                  <a:cubicBezTo>
                    <a:pt x="6432" y="10740"/>
                    <a:pt x="6738" y="11171"/>
                    <a:pt x="7199" y="11334"/>
                  </a:cubicBezTo>
                  <a:cubicBezTo>
                    <a:pt x="7325" y="11378"/>
                    <a:pt x="7456" y="11400"/>
                    <a:pt x="7584" y="11400"/>
                  </a:cubicBezTo>
                  <a:cubicBezTo>
                    <a:pt x="7924" y="11400"/>
                    <a:pt x="8254" y="11248"/>
                    <a:pt x="8476" y="10970"/>
                  </a:cubicBezTo>
                  <a:cubicBezTo>
                    <a:pt x="8538" y="10890"/>
                    <a:pt x="8590" y="10801"/>
                    <a:pt x="8632" y="10711"/>
                  </a:cubicBezTo>
                  <a:cubicBezTo>
                    <a:pt x="8681" y="10611"/>
                    <a:pt x="8642" y="10512"/>
                    <a:pt x="8555" y="10470"/>
                  </a:cubicBezTo>
                  <a:cubicBezTo>
                    <a:pt x="8531" y="10459"/>
                    <a:pt x="8507" y="10454"/>
                    <a:pt x="8483" y="10454"/>
                  </a:cubicBezTo>
                  <a:cubicBezTo>
                    <a:pt x="8418" y="10454"/>
                    <a:pt x="8357" y="10492"/>
                    <a:pt x="8319" y="10560"/>
                  </a:cubicBezTo>
                  <a:cubicBezTo>
                    <a:pt x="8303" y="10587"/>
                    <a:pt x="8290" y="10616"/>
                    <a:pt x="8275" y="10643"/>
                  </a:cubicBezTo>
                  <a:cubicBezTo>
                    <a:pt x="8128" y="10899"/>
                    <a:pt x="7862" y="11049"/>
                    <a:pt x="7580" y="11049"/>
                  </a:cubicBezTo>
                  <a:cubicBezTo>
                    <a:pt x="7511" y="11049"/>
                    <a:pt x="7441" y="11040"/>
                    <a:pt x="7372" y="11022"/>
                  </a:cubicBezTo>
                  <a:cubicBezTo>
                    <a:pt x="7026" y="10928"/>
                    <a:pt x="6783" y="10613"/>
                    <a:pt x="6782" y="10251"/>
                  </a:cubicBezTo>
                  <a:cubicBezTo>
                    <a:pt x="6779" y="9881"/>
                    <a:pt x="7026" y="9566"/>
                    <a:pt x="7389" y="9473"/>
                  </a:cubicBezTo>
                  <a:cubicBezTo>
                    <a:pt x="7454" y="9456"/>
                    <a:pt x="7520" y="9448"/>
                    <a:pt x="7584" y="9448"/>
                  </a:cubicBezTo>
                  <a:cubicBezTo>
                    <a:pt x="7866" y="9448"/>
                    <a:pt x="8133" y="9601"/>
                    <a:pt x="8278" y="9858"/>
                  </a:cubicBezTo>
                  <a:cubicBezTo>
                    <a:pt x="8299" y="9895"/>
                    <a:pt x="8316" y="9936"/>
                    <a:pt x="8342" y="9969"/>
                  </a:cubicBezTo>
                  <a:cubicBezTo>
                    <a:pt x="8378" y="10015"/>
                    <a:pt x="8432" y="10038"/>
                    <a:pt x="8484" y="10038"/>
                  </a:cubicBezTo>
                  <a:cubicBezTo>
                    <a:pt x="8547" y="10038"/>
                    <a:pt x="8608" y="10004"/>
                    <a:pt x="8629" y="9938"/>
                  </a:cubicBezTo>
                  <a:cubicBezTo>
                    <a:pt x="8648" y="9876"/>
                    <a:pt x="8634" y="9789"/>
                    <a:pt x="8604" y="9730"/>
                  </a:cubicBezTo>
                  <a:cubicBezTo>
                    <a:pt x="8410" y="9333"/>
                    <a:pt x="8008" y="9097"/>
                    <a:pt x="7578" y="9097"/>
                  </a:cubicBezTo>
                  <a:close/>
                  <a:moveTo>
                    <a:pt x="7591" y="8833"/>
                  </a:moveTo>
                  <a:cubicBezTo>
                    <a:pt x="8340" y="8833"/>
                    <a:pt x="8980" y="9459"/>
                    <a:pt x="8994" y="10215"/>
                  </a:cubicBezTo>
                  <a:cubicBezTo>
                    <a:pt x="9010" y="10992"/>
                    <a:pt x="8387" y="11647"/>
                    <a:pt x="7620" y="11661"/>
                  </a:cubicBezTo>
                  <a:cubicBezTo>
                    <a:pt x="7610" y="11661"/>
                    <a:pt x="7600" y="11661"/>
                    <a:pt x="7590" y="11661"/>
                  </a:cubicBezTo>
                  <a:cubicBezTo>
                    <a:pt x="6813" y="11661"/>
                    <a:pt x="6183" y="11049"/>
                    <a:pt x="6165" y="10269"/>
                  </a:cubicBezTo>
                  <a:cubicBezTo>
                    <a:pt x="6147" y="9497"/>
                    <a:pt x="6779" y="8849"/>
                    <a:pt x="7565" y="8834"/>
                  </a:cubicBezTo>
                  <a:cubicBezTo>
                    <a:pt x="7574" y="8833"/>
                    <a:pt x="7582" y="8833"/>
                    <a:pt x="7591" y="8833"/>
                  </a:cubicBezTo>
                  <a:close/>
                  <a:moveTo>
                    <a:pt x="11114" y="4433"/>
                  </a:moveTo>
                  <a:cubicBezTo>
                    <a:pt x="11096" y="4433"/>
                    <a:pt x="11078" y="4434"/>
                    <a:pt x="11060" y="4435"/>
                  </a:cubicBezTo>
                  <a:cubicBezTo>
                    <a:pt x="10128" y="4483"/>
                    <a:pt x="9195" y="4532"/>
                    <a:pt x="8262" y="4582"/>
                  </a:cubicBezTo>
                  <a:cubicBezTo>
                    <a:pt x="7699" y="4612"/>
                    <a:pt x="7205" y="4810"/>
                    <a:pt x="6835" y="5243"/>
                  </a:cubicBezTo>
                  <a:cubicBezTo>
                    <a:pt x="6594" y="5523"/>
                    <a:pt x="6385" y="5832"/>
                    <a:pt x="6168" y="6133"/>
                  </a:cubicBezTo>
                  <a:cubicBezTo>
                    <a:pt x="6073" y="6265"/>
                    <a:pt x="6060" y="6416"/>
                    <a:pt x="6115" y="6570"/>
                  </a:cubicBezTo>
                  <a:cubicBezTo>
                    <a:pt x="6189" y="6771"/>
                    <a:pt x="6366" y="6882"/>
                    <a:pt x="6615" y="6884"/>
                  </a:cubicBezTo>
                  <a:lnTo>
                    <a:pt x="9490" y="6884"/>
                  </a:lnTo>
                  <a:cubicBezTo>
                    <a:pt x="9540" y="7966"/>
                    <a:pt x="9735" y="8986"/>
                    <a:pt x="10427" y="9856"/>
                  </a:cubicBezTo>
                  <a:cubicBezTo>
                    <a:pt x="10403" y="9862"/>
                    <a:pt x="10389" y="9868"/>
                    <a:pt x="10374" y="9868"/>
                  </a:cubicBezTo>
                  <a:cubicBezTo>
                    <a:pt x="10291" y="9868"/>
                    <a:pt x="10208" y="9868"/>
                    <a:pt x="10125" y="9868"/>
                  </a:cubicBezTo>
                  <a:cubicBezTo>
                    <a:pt x="10041" y="9868"/>
                    <a:pt x="9958" y="9868"/>
                    <a:pt x="9875" y="9868"/>
                  </a:cubicBezTo>
                  <a:cubicBezTo>
                    <a:pt x="9709" y="9868"/>
                    <a:pt x="9543" y="9868"/>
                    <a:pt x="9377" y="9871"/>
                  </a:cubicBezTo>
                  <a:cubicBezTo>
                    <a:pt x="9298" y="9871"/>
                    <a:pt x="9293" y="9822"/>
                    <a:pt x="9278" y="9769"/>
                  </a:cubicBezTo>
                  <a:cubicBezTo>
                    <a:pt x="9075" y="9126"/>
                    <a:pt x="8651" y="8711"/>
                    <a:pt x="7998" y="8537"/>
                  </a:cubicBezTo>
                  <a:cubicBezTo>
                    <a:pt x="7874" y="8505"/>
                    <a:pt x="7746" y="8495"/>
                    <a:pt x="7621" y="8473"/>
                  </a:cubicBezTo>
                  <a:cubicBezTo>
                    <a:pt x="7658" y="7865"/>
                    <a:pt x="7434" y="7470"/>
                    <a:pt x="6973" y="7324"/>
                  </a:cubicBezTo>
                  <a:cubicBezTo>
                    <a:pt x="6874" y="7293"/>
                    <a:pt x="6774" y="7278"/>
                    <a:pt x="6675" y="7278"/>
                  </a:cubicBezTo>
                  <a:cubicBezTo>
                    <a:pt x="6344" y="7278"/>
                    <a:pt x="6030" y="7445"/>
                    <a:pt x="5850" y="7738"/>
                  </a:cubicBezTo>
                  <a:cubicBezTo>
                    <a:pt x="5734" y="7929"/>
                    <a:pt x="5688" y="8137"/>
                    <a:pt x="5715" y="8356"/>
                  </a:cubicBezTo>
                  <a:cubicBezTo>
                    <a:pt x="5756" y="8693"/>
                    <a:pt x="5941" y="8938"/>
                    <a:pt x="6222" y="9101"/>
                  </a:cubicBezTo>
                  <a:cubicBezTo>
                    <a:pt x="6148" y="9222"/>
                    <a:pt x="6071" y="9328"/>
                    <a:pt x="6014" y="9442"/>
                  </a:cubicBezTo>
                  <a:cubicBezTo>
                    <a:pt x="5957" y="9556"/>
                    <a:pt x="5923" y="9683"/>
                    <a:pt x="5872" y="9799"/>
                  </a:cubicBezTo>
                  <a:cubicBezTo>
                    <a:pt x="5857" y="9829"/>
                    <a:pt x="5815" y="9865"/>
                    <a:pt x="5785" y="9865"/>
                  </a:cubicBezTo>
                  <a:cubicBezTo>
                    <a:pt x="5704" y="9868"/>
                    <a:pt x="5624" y="9870"/>
                    <a:pt x="5544" y="9870"/>
                  </a:cubicBezTo>
                  <a:cubicBezTo>
                    <a:pt x="5464" y="9870"/>
                    <a:pt x="5384" y="9868"/>
                    <a:pt x="5303" y="9868"/>
                  </a:cubicBezTo>
                  <a:cubicBezTo>
                    <a:pt x="5212" y="9868"/>
                    <a:pt x="5148" y="9828"/>
                    <a:pt x="5114" y="9740"/>
                  </a:cubicBezTo>
                  <a:cubicBezTo>
                    <a:pt x="5018" y="9495"/>
                    <a:pt x="4837" y="9383"/>
                    <a:pt x="4583" y="9383"/>
                  </a:cubicBezTo>
                  <a:cubicBezTo>
                    <a:pt x="4573" y="9383"/>
                    <a:pt x="4564" y="9383"/>
                    <a:pt x="4554" y="9383"/>
                  </a:cubicBezTo>
                  <a:cubicBezTo>
                    <a:pt x="4505" y="9385"/>
                    <a:pt x="4455" y="9386"/>
                    <a:pt x="4406" y="9386"/>
                  </a:cubicBezTo>
                  <a:cubicBezTo>
                    <a:pt x="4340" y="9386"/>
                    <a:pt x="4274" y="9385"/>
                    <a:pt x="4208" y="9385"/>
                  </a:cubicBezTo>
                  <a:lnTo>
                    <a:pt x="4208" y="8905"/>
                  </a:lnTo>
                  <a:cubicBezTo>
                    <a:pt x="4222" y="8899"/>
                    <a:pt x="4229" y="8895"/>
                    <a:pt x="4236" y="8895"/>
                  </a:cubicBezTo>
                  <a:cubicBezTo>
                    <a:pt x="4246" y="8895"/>
                    <a:pt x="4255" y="8895"/>
                    <a:pt x="4264" y="8895"/>
                  </a:cubicBezTo>
                  <a:cubicBezTo>
                    <a:pt x="4348" y="8895"/>
                    <a:pt x="4431" y="8898"/>
                    <a:pt x="4515" y="8898"/>
                  </a:cubicBezTo>
                  <a:cubicBezTo>
                    <a:pt x="4590" y="8898"/>
                    <a:pt x="4666" y="8895"/>
                    <a:pt x="4741" y="8886"/>
                  </a:cubicBezTo>
                  <a:cubicBezTo>
                    <a:pt x="4859" y="8872"/>
                    <a:pt x="4987" y="8836"/>
                    <a:pt x="5087" y="8771"/>
                  </a:cubicBezTo>
                  <a:cubicBezTo>
                    <a:pt x="5281" y="8644"/>
                    <a:pt x="5350" y="8401"/>
                    <a:pt x="5286" y="8178"/>
                  </a:cubicBezTo>
                  <a:cubicBezTo>
                    <a:pt x="5222" y="7959"/>
                    <a:pt x="5030" y="7799"/>
                    <a:pt x="4796" y="7787"/>
                  </a:cubicBezTo>
                  <a:cubicBezTo>
                    <a:pt x="4734" y="7783"/>
                    <a:pt x="4671" y="7782"/>
                    <a:pt x="4608" y="7782"/>
                  </a:cubicBezTo>
                  <a:cubicBezTo>
                    <a:pt x="4502" y="7782"/>
                    <a:pt x="4393" y="7785"/>
                    <a:pt x="4276" y="7785"/>
                  </a:cubicBezTo>
                  <a:cubicBezTo>
                    <a:pt x="4410" y="7381"/>
                    <a:pt x="4651" y="7099"/>
                    <a:pt x="4993" y="6903"/>
                  </a:cubicBezTo>
                  <a:cubicBezTo>
                    <a:pt x="5206" y="6781"/>
                    <a:pt x="5397" y="6634"/>
                    <a:pt x="5537" y="6431"/>
                  </a:cubicBezTo>
                  <a:cubicBezTo>
                    <a:pt x="5765" y="6094"/>
                    <a:pt x="5989" y="5755"/>
                    <a:pt x="6212" y="5416"/>
                  </a:cubicBezTo>
                  <a:cubicBezTo>
                    <a:pt x="6283" y="5308"/>
                    <a:pt x="6249" y="5181"/>
                    <a:pt x="6141" y="5143"/>
                  </a:cubicBezTo>
                  <a:cubicBezTo>
                    <a:pt x="6117" y="5135"/>
                    <a:pt x="6095" y="5131"/>
                    <a:pt x="6073" y="5131"/>
                  </a:cubicBezTo>
                  <a:cubicBezTo>
                    <a:pt x="6010" y="5131"/>
                    <a:pt x="5958" y="5165"/>
                    <a:pt x="5917" y="5225"/>
                  </a:cubicBezTo>
                  <a:cubicBezTo>
                    <a:pt x="5736" y="5493"/>
                    <a:pt x="5546" y="5757"/>
                    <a:pt x="5377" y="6033"/>
                  </a:cubicBezTo>
                  <a:cubicBezTo>
                    <a:pt x="5226" y="6281"/>
                    <a:pt x="5036" y="6469"/>
                    <a:pt x="4788" y="6620"/>
                  </a:cubicBezTo>
                  <a:cubicBezTo>
                    <a:pt x="4202" y="6978"/>
                    <a:pt x="3880" y="7505"/>
                    <a:pt x="3855" y="8193"/>
                  </a:cubicBezTo>
                  <a:cubicBezTo>
                    <a:pt x="3839" y="8591"/>
                    <a:pt x="3852" y="8990"/>
                    <a:pt x="3845" y="9389"/>
                  </a:cubicBezTo>
                  <a:cubicBezTo>
                    <a:pt x="3843" y="9456"/>
                    <a:pt x="3801" y="9523"/>
                    <a:pt x="3778" y="9589"/>
                  </a:cubicBezTo>
                  <a:cubicBezTo>
                    <a:pt x="3742" y="9698"/>
                    <a:pt x="3681" y="9806"/>
                    <a:pt x="3675" y="9918"/>
                  </a:cubicBezTo>
                  <a:cubicBezTo>
                    <a:pt x="3660" y="10194"/>
                    <a:pt x="3669" y="10472"/>
                    <a:pt x="3669" y="10749"/>
                  </a:cubicBezTo>
                  <a:cubicBezTo>
                    <a:pt x="3671" y="11130"/>
                    <a:pt x="3876" y="11336"/>
                    <a:pt x="4256" y="11336"/>
                  </a:cubicBezTo>
                  <a:cubicBezTo>
                    <a:pt x="4409" y="11337"/>
                    <a:pt x="4562" y="11337"/>
                    <a:pt x="4714" y="11337"/>
                  </a:cubicBezTo>
                  <a:cubicBezTo>
                    <a:pt x="4867" y="11337"/>
                    <a:pt x="5020" y="11337"/>
                    <a:pt x="5172" y="11337"/>
                  </a:cubicBezTo>
                  <a:cubicBezTo>
                    <a:pt x="5477" y="11337"/>
                    <a:pt x="5782" y="11337"/>
                    <a:pt x="6087" y="11339"/>
                  </a:cubicBezTo>
                  <a:cubicBezTo>
                    <a:pt x="6141" y="11339"/>
                    <a:pt x="6209" y="11368"/>
                    <a:pt x="6245" y="11406"/>
                  </a:cubicBezTo>
                  <a:cubicBezTo>
                    <a:pt x="6608" y="11811"/>
                    <a:pt x="7094" y="12015"/>
                    <a:pt x="7579" y="12015"/>
                  </a:cubicBezTo>
                  <a:cubicBezTo>
                    <a:pt x="8058" y="12015"/>
                    <a:pt x="8536" y="11817"/>
                    <a:pt x="8896" y="11419"/>
                  </a:cubicBezTo>
                  <a:cubicBezTo>
                    <a:pt x="8950" y="11361"/>
                    <a:pt x="9001" y="11335"/>
                    <a:pt x="9080" y="11335"/>
                  </a:cubicBezTo>
                  <a:cubicBezTo>
                    <a:pt x="9082" y="11335"/>
                    <a:pt x="9085" y="11335"/>
                    <a:pt x="9087" y="11335"/>
                  </a:cubicBezTo>
                  <a:cubicBezTo>
                    <a:pt x="9413" y="11336"/>
                    <a:pt x="9739" y="11337"/>
                    <a:pt x="10066" y="11337"/>
                  </a:cubicBezTo>
                  <a:cubicBezTo>
                    <a:pt x="10393" y="11337"/>
                    <a:pt x="10719" y="11336"/>
                    <a:pt x="11045" y="11336"/>
                  </a:cubicBezTo>
                  <a:cubicBezTo>
                    <a:pt x="11065" y="11336"/>
                    <a:pt x="11085" y="11337"/>
                    <a:pt x="11104" y="11337"/>
                  </a:cubicBezTo>
                  <a:cubicBezTo>
                    <a:pt x="11124" y="11337"/>
                    <a:pt x="11143" y="11336"/>
                    <a:pt x="11162" y="11334"/>
                  </a:cubicBezTo>
                  <a:cubicBezTo>
                    <a:pt x="11256" y="11321"/>
                    <a:pt x="11310" y="11262"/>
                    <a:pt x="11316" y="11170"/>
                  </a:cubicBezTo>
                  <a:cubicBezTo>
                    <a:pt x="11322" y="11081"/>
                    <a:pt x="11275" y="11019"/>
                    <a:pt x="11189" y="10996"/>
                  </a:cubicBezTo>
                  <a:cubicBezTo>
                    <a:pt x="11148" y="10985"/>
                    <a:pt x="11104" y="10985"/>
                    <a:pt x="11061" y="10985"/>
                  </a:cubicBezTo>
                  <a:lnTo>
                    <a:pt x="9215" y="10985"/>
                  </a:lnTo>
                  <a:cubicBezTo>
                    <a:pt x="9270" y="10727"/>
                    <a:pt x="9322" y="10480"/>
                    <a:pt x="9377" y="10221"/>
                  </a:cubicBezTo>
                  <a:lnTo>
                    <a:pt x="9500" y="10221"/>
                  </a:lnTo>
                  <a:cubicBezTo>
                    <a:pt x="10011" y="10221"/>
                    <a:pt x="10524" y="10221"/>
                    <a:pt x="11037" y="10220"/>
                  </a:cubicBezTo>
                  <a:cubicBezTo>
                    <a:pt x="11087" y="10220"/>
                    <a:pt x="11139" y="10220"/>
                    <a:pt x="11188" y="10208"/>
                  </a:cubicBezTo>
                  <a:cubicBezTo>
                    <a:pt x="11275" y="10187"/>
                    <a:pt x="11320" y="10123"/>
                    <a:pt x="11316" y="10036"/>
                  </a:cubicBezTo>
                  <a:cubicBezTo>
                    <a:pt x="11312" y="9949"/>
                    <a:pt x="11263" y="9889"/>
                    <a:pt x="11174" y="9875"/>
                  </a:cubicBezTo>
                  <a:cubicBezTo>
                    <a:pt x="11161" y="9872"/>
                    <a:pt x="11148" y="9872"/>
                    <a:pt x="11135" y="9872"/>
                  </a:cubicBezTo>
                  <a:cubicBezTo>
                    <a:pt x="11126" y="9872"/>
                    <a:pt x="11117" y="9872"/>
                    <a:pt x="11109" y="9872"/>
                  </a:cubicBezTo>
                  <a:cubicBezTo>
                    <a:pt x="11091" y="9872"/>
                    <a:pt x="11074" y="9871"/>
                    <a:pt x="11058" y="9866"/>
                  </a:cubicBezTo>
                  <a:cubicBezTo>
                    <a:pt x="10990" y="9846"/>
                    <a:pt x="10904" y="9835"/>
                    <a:pt x="10864" y="9788"/>
                  </a:cubicBezTo>
                  <a:cubicBezTo>
                    <a:pt x="10703" y="9599"/>
                    <a:pt x="10537" y="9409"/>
                    <a:pt x="10409" y="9197"/>
                  </a:cubicBezTo>
                  <a:cubicBezTo>
                    <a:pt x="10148" y="8767"/>
                    <a:pt x="10015" y="8288"/>
                    <a:pt x="9937" y="7795"/>
                  </a:cubicBezTo>
                  <a:cubicBezTo>
                    <a:pt x="9890" y="7499"/>
                    <a:pt x="9867" y="7200"/>
                    <a:pt x="9832" y="6884"/>
                  </a:cubicBezTo>
                  <a:lnTo>
                    <a:pt x="11111" y="6884"/>
                  </a:lnTo>
                  <a:cubicBezTo>
                    <a:pt x="11239" y="6879"/>
                    <a:pt x="11317" y="6814"/>
                    <a:pt x="11317" y="6710"/>
                  </a:cubicBezTo>
                  <a:cubicBezTo>
                    <a:pt x="11317" y="6606"/>
                    <a:pt x="11240" y="6533"/>
                    <a:pt x="11112" y="6533"/>
                  </a:cubicBezTo>
                  <a:cubicBezTo>
                    <a:pt x="10938" y="6532"/>
                    <a:pt x="10764" y="6531"/>
                    <a:pt x="10590" y="6531"/>
                  </a:cubicBezTo>
                  <a:cubicBezTo>
                    <a:pt x="10416" y="6531"/>
                    <a:pt x="10242" y="6532"/>
                    <a:pt x="10068" y="6532"/>
                  </a:cubicBezTo>
                  <a:lnTo>
                    <a:pt x="9854" y="6532"/>
                  </a:lnTo>
                  <a:lnTo>
                    <a:pt x="9854" y="4827"/>
                  </a:lnTo>
                  <a:cubicBezTo>
                    <a:pt x="10258" y="4812"/>
                    <a:pt x="10652" y="4800"/>
                    <a:pt x="11045" y="4787"/>
                  </a:cubicBezTo>
                  <a:cubicBezTo>
                    <a:pt x="11092" y="4785"/>
                    <a:pt x="11141" y="4788"/>
                    <a:pt x="11185" y="4775"/>
                  </a:cubicBezTo>
                  <a:cubicBezTo>
                    <a:pt x="11276" y="4751"/>
                    <a:pt x="11325" y="4686"/>
                    <a:pt x="11316" y="4592"/>
                  </a:cubicBezTo>
                  <a:cubicBezTo>
                    <a:pt x="11306" y="4500"/>
                    <a:pt x="11249" y="4445"/>
                    <a:pt x="11154" y="4435"/>
                  </a:cubicBezTo>
                  <a:cubicBezTo>
                    <a:pt x="11141" y="4434"/>
                    <a:pt x="11128" y="4433"/>
                    <a:pt x="11114" y="44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7" name="Google Shape;467;p50"/>
            <p:cNvCxnSpPr/>
            <p:nvPr/>
          </p:nvCxnSpPr>
          <p:spPr>
            <a:xfrm>
              <a:off x="6900617" y="2365596"/>
              <a:ext cx="438600" cy="0"/>
            </a:xfrm>
            <a:prstGeom prst="straightConnector1">
              <a:avLst/>
            </a:prstGeom>
            <a:noFill/>
            <a:ln w="28575" cap="flat" cmpd="sng">
              <a:solidFill>
                <a:schemeClr val="dk2"/>
              </a:solidFill>
              <a:prstDash val="solid"/>
              <a:round/>
              <a:headEnd type="none" w="med" len="med"/>
              <a:tailEnd type="none" w="med" len="med"/>
            </a:ln>
          </p:spPr>
        </p:cxnSp>
      </p:grpSp>
      <p:sp>
        <p:nvSpPr>
          <p:cNvPr id="468" name="Google Shape;468;p50"/>
          <p:cNvSpPr/>
          <p:nvPr/>
        </p:nvSpPr>
        <p:spPr>
          <a:xfrm flipH="1">
            <a:off x="5386166" y="1278025"/>
            <a:ext cx="1184099" cy="280606"/>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0"/>
          <p:cNvSpPr/>
          <p:nvPr/>
        </p:nvSpPr>
        <p:spPr>
          <a:xfrm rot="8100000">
            <a:off x="275043" y="1737303"/>
            <a:ext cx="316077" cy="182858"/>
          </a:xfrm>
          <a:prstGeom prst="rightArrow">
            <a:avLst>
              <a:gd name="adj1" fmla="val 50000"/>
              <a:gd name="adj2" fmla="val 50000"/>
            </a:avLst>
          </a:pr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0"/>
          <p:cNvSpPr/>
          <p:nvPr/>
        </p:nvSpPr>
        <p:spPr>
          <a:xfrm rot="8100000">
            <a:off x="4688860" y="1643606"/>
            <a:ext cx="316077" cy="182858"/>
          </a:xfrm>
          <a:prstGeom prst="rightArrow">
            <a:avLst>
              <a:gd name="adj1" fmla="val 50000"/>
              <a:gd name="adj2" fmla="val 50000"/>
            </a:avLst>
          </a:pr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0"/>
          <p:cNvSpPr/>
          <p:nvPr/>
        </p:nvSpPr>
        <p:spPr>
          <a:xfrm rot="-1799279">
            <a:off x="7274388" y="3815565"/>
            <a:ext cx="631429" cy="125660"/>
          </a:xfrm>
          <a:prstGeom prst="rightArrow">
            <a:avLst>
              <a:gd name="adj1" fmla="val 50000"/>
              <a:gd name="adj2" fmla="val 50000"/>
            </a:avLst>
          </a:pr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50"/>
          <p:cNvSpPr txBox="1"/>
          <p:nvPr/>
        </p:nvSpPr>
        <p:spPr>
          <a:xfrm>
            <a:off x="6511600" y="1505575"/>
            <a:ext cx="2157000" cy="323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900" i="1">
                <a:solidFill>
                  <a:schemeClr val="dk1"/>
                </a:solidFill>
                <a:latin typeface="Montserrat"/>
                <a:ea typeface="Montserrat"/>
                <a:cs typeface="Montserrat"/>
                <a:sym typeface="Montserrat"/>
              </a:rPr>
              <a:t>***Chart.js; Node.js; JSON Fetch</a:t>
            </a:r>
            <a:endParaRPr sz="900" i="1">
              <a:solidFill>
                <a:schemeClr val="dk1"/>
              </a:solidFill>
              <a:latin typeface="Montserrat"/>
              <a:ea typeface="Montserrat"/>
              <a:cs typeface="Montserrat"/>
              <a:sym typeface="Montserrat"/>
            </a:endParaRPr>
          </a:p>
        </p:txBody>
      </p:sp>
      <p:sp>
        <p:nvSpPr>
          <p:cNvPr id="473" name="Google Shape;473;p50"/>
          <p:cNvSpPr/>
          <p:nvPr/>
        </p:nvSpPr>
        <p:spPr>
          <a:xfrm rot="-1860066">
            <a:off x="2726600" y="3815622"/>
            <a:ext cx="631389" cy="125537"/>
          </a:xfrm>
          <a:prstGeom prst="rightArrow">
            <a:avLst>
              <a:gd name="adj1" fmla="val 50000"/>
              <a:gd name="adj2" fmla="val 50000"/>
            </a:avLst>
          </a:pr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51"/>
          <p:cNvSpPr/>
          <p:nvPr/>
        </p:nvSpPr>
        <p:spPr>
          <a:xfrm>
            <a:off x="578750" y="523592"/>
            <a:ext cx="8089500" cy="607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1"/>
          <p:cNvSpPr txBox="1">
            <a:spLocks noGrp="1"/>
          </p:cNvSpPr>
          <p:nvPr>
            <p:ph type="title"/>
          </p:nvPr>
        </p:nvSpPr>
        <p:spPr>
          <a:xfrm>
            <a:off x="713250" y="539497"/>
            <a:ext cx="77175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a:t>
            </a:r>
            <a:r>
              <a:rPr lang="en" sz="1900"/>
              <a:t>2</a:t>
            </a:r>
            <a:r>
              <a:rPr lang="en"/>
              <a:t> Emissions for Non-Electric Cars</a:t>
            </a:r>
            <a:endParaRPr/>
          </a:p>
        </p:txBody>
      </p:sp>
      <p:sp>
        <p:nvSpPr>
          <p:cNvPr id="480" name="Google Shape;480;p51"/>
          <p:cNvSpPr txBox="1">
            <a:spLocks noGrp="1"/>
          </p:cNvSpPr>
          <p:nvPr>
            <p:ph type="body" idx="1"/>
          </p:nvPr>
        </p:nvSpPr>
        <p:spPr>
          <a:xfrm>
            <a:off x="5060175" y="2303925"/>
            <a:ext cx="3858900" cy="192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How can you find your vehicle's CO</a:t>
            </a:r>
            <a:r>
              <a:rPr lang="en" sz="900"/>
              <a:t>2</a:t>
            </a:r>
            <a:r>
              <a:rPr lang="en"/>
              <a:t> (gram per mile) emissions?</a:t>
            </a:r>
            <a:endParaRPr/>
          </a:p>
          <a:p>
            <a:pPr marL="0" lvl="0" indent="0" algn="l" rtl="0">
              <a:spcBef>
                <a:spcPts val="1200"/>
              </a:spcBef>
              <a:spcAft>
                <a:spcPts val="0"/>
              </a:spcAft>
              <a:buNone/>
            </a:pPr>
            <a:endParaRPr/>
          </a:p>
          <a:p>
            <a:pPr marL="0" lvl="0" indent="0" algn="l" rtl="0">
              <a:spcBef>
                <a:spcPts val="1200"/>
              </a:spcBef>
              <a:spcAft>
                <a:spcPts val="1200"/>
              </a:spcAft>
              <a:buNone/>
            </a:pPr>
            <a:r>
              <a:rPr lang="en"/>
              <a:t>Carbon footprint is in fineprint</a:t>
            </a:r>
            <a:endParaRPr/>
          </a:p>
        </p:txBody>
      </p:sp>
      <p:grpSp>
        <p:nvGrpSpPr>
          <p:cNvPr id="481" name="Google Shape;481;p51"/>
          <p:cNvGrpSpPr/>
          <p:nvPr/>
        </p:nvGrpSpPr>
        <p:grpSpPr>
          <a:xfrm>
            <a:off x="178100" y="184553"/>
            <a:ext cx="438600" cy="542493"/>
            <a:chOff x="1804767" y="1823078"/>
            <a:chExt cx="438600" cy="542493"/>
          </a:xfrm>
        </p:grpSpPr>
        <p:sp>
          <p:nvSpPr>
            <p:cNvPr id="482" name="Google Shape;482;p51"/>
            <p:cNvSpPr/>
            <p:nvPr/>
          </p:nvSpPr>
          <p:spPr>
            <a:xfrm>
              <a:off x="1806822" y="1823078"/>
              <a:ext cx="434479" cy="451817"/>
            </a:xfrm>
            <a:custGeom>
              <a:avLst/>
              <a:gdLst/>
              <a:ahLst/>
              <a:cxnLst/>
              <a:rect l="l" t="t" r="r" b="b"/>
              <a:pathLst>
                <a:path w="11553" h="12014" extrusionOk="0">
                  <a:moveTo>
                    <a:pt x="9857" y="973"/>
                  </a:moveTo>
                  <a:cubicBezTo>
                    <a:pt x="9826" y="973"/>
                    <a:pt x="9793" y="984"/>
                    <a:pt x="9762" y="1005"/>
                  </a:cubicBezTo>
                  <a:cubicBezTo>
                    <a:pt x="9581" y="1127"/>
                    <a:pt x="9405" y="1257"/>
                    <a:pt x="9235" y="1394"/>
                  </a:cubicBezTo>
                  <a:cubicBezTo>
                    <a:pt x="9131" y="1478"/>
                    <a:pt x="9160" y="1620"/>
                    <a:pt x="9281" y="1683"/>
                  </a:cubicBezTo>
                  <a:cubicBezTo>
                    <a:pt x="9316" y="1701"/>
                    <a:pt x="9356" y="1715"/>
                    <a:pt x="9410" y="1738"/>
                  </a:cubicBezTo>
                  <a:cubicBezTo>
                    <a:pt x="9334" y="1795"/>
                    <a:pt x="9268" y="1844"/>
                    <a:pt x="9205" y="1894"/>
                  </a:cubicBezTo>
                  <a:cubicBezTo>
                    <a:pt x="9103" y="1972"/>
                    <a:pt x="9083" y="2069"/>
                    <a:pt x="9148" y="2154"/>
                  </a:cubicBezTo>
                  <a:cubicBezTo>
                    <a:pt x="9183" y="2201"/>
                    <a:pt x="9228" y="2225"/>
                    <a:pt x="9278" y="2225"/>
                  </a:cubicBezTo>
                  <a:cubicBezTo>
                    <a:pt x="9321" y="2225"/>
                    <a:pt x="9368" y="2208"/>
                    <a:pt x="9416" y="2173"/>
                  </a:cubicBezTo>
                  <a:cubicBezTo>
                    <a:pt x="9550" y="2077"/>
                    <a:pt x="9680" y="1979"/>
                    <a:pt x="9812" y="1882"/>
                  </a:cubicBezTo>
                  <a:cubicBezTo>
                    <a:pt x="9888" y="1827"/>
                    <a:pt x="9972" y="1775"/>
                    <a:pt x="9962" y="1663"/>
                  </a:cubicBezTo>
                  <a:cubicBezTo>
                    <a:pt x="9952" y="1549"/>
                    <a:pt x="9861" y="1516"/>
                    <a:pt x="9771" y="1483"/>
                  </a:cubicBezTo>
                  <a:cubicBezTo>
                    <a:pt x="9761" y="1480"/>
                    <a:pt x="9752" y="1473"/>
                    <a:pt x="9734" y="1462"/>
                  </a:cubicBezTo>
                  <a:cubicBezTo>
                    <a:pt x="9815" y="1399"/>
                    <a:pt x="9895" y="1345"/>
                    <a:pt x="9967" y="1281"/>
                  </a:cubicBezTo>
                  <a:cubicBezTo>
                    <a:pt x="10040" y="1214"/>
                    <a:pt x="10047" y="1129"/>
                    <a:pt x="9990" y="1049"/>
                  </a:cubicBezTo>
                  <a:cubicBezTo>
                    <a:pt x="9954" y="999"/>
                    <a:pt x="9907" y="973"/>
                    <a:pt x="9857" y="973"/>
                  </a:cubicBezTo>
                  <a:close/>
                  <a:moveTo>
                    <a:pt x="4413" y="2486"/>
                  </a:moveTo>
                  <a:cubicBezTo>
                    <a:pt x="4272" y="2488"/>
                    <a:pt x="4197" y="2549"/>
                    <a:pt x="4194" y="2658"/>
                  </a:cubicBezTo>
                  <a:cubicBezTo>
                    <a:pt x="4193" y="2770"/>
                    <a:pt x="4271" y="2838"/>
                    <a:pt x="4406" y="2838"/>
                  </a:cubicBezTo>
                  <a:cubicBezTo>
                    <a:pt x="4610" y="2839"/>
                    <a:pt x="4813" y="2839"/>
                    <a:pt x="5017" y="2839"/>
                  </a:cubicBezTo>
                  <a:cubicBezTo>
                    <a:pt x="5220" y="2839"/>
                    <a:pt x="5423" y="2839"/>
                    <a:pt x="5627" y="2838"/>
                  </a:cubicBezTo>
                  <a:cubicBezTo>
                    <a:pt x="5754" y="2838"/>
                    <a:pt x="5834" y="2768"/>
                    <a:pt x="5836" y="2664"/>
                  </a:cubicBezTo>
                  <a:cubicBezTo>
                    <a:pt x="5838" y="2556"/>
                    <a:pt x="5757" y="2488"/>
                    <a:pt x="5621" y="2488"/>
                  </a:cubicBezTo>
                  <a:cubicBezTo>
                    <a:pt x="5418" y="2486"/>
                    <a:pt x="5215" y="2486"/>
                    <a:pt x="5012" y="2486"/>
                  </a:cubicBezTo>
                  <a:close/>
                  <a:moveTo>
                    <a:pt x="6497" y="2486"/>
                  </a:moveTo>
                  <a:cubicBezTo>
                    <a:pt x="6453" y="2486"/>
                    <a:pt x="6409" y="2487"/>
                    <a:pt x="6365" y="2488"/>
                  </a:cubicBezTo>
                  <a:cubicBezTo>
                    <a:pt x="6255" y="2490"/>
                    <a:pt x="6181" y="2560"/>
                    <a:pt x="6177" y="2657"/>
                  </a:cubicBezTo>
                  <a:cubicBezTo>
                    <a:pt x="6174" y="2757"/>
                    <a:pt x="6251" y="2835"/>
                    <a:pt x="6366" y="2837"/>
                  </a:cubicBezTo>
                  <a:cubicBezTo>
                    <a:pt x="6499" y="2839"/>
                    <a:pt x="6632" y="2839"/>
                    <a:pt x="6765" y="2839"/>
                  </a:cubicBezTo>
                  <a:cubicBezTo>
                    <a:pt x="6897" y="2839"/>
                    <a:pt x="7030" y="2839"/>
                    <a:pt x="7163" y="2838"/>
                  </a:cubicBezTo>
                  <a:cubicBezTo>
                    <a:pt x="7281" y="2837"/>
                    <a:pt x="7354" y="2764"/>
                    <a:pt x="7354" y="2661"/>
                  </a:cubicBezTo>
                  <a:cubicBezTo>
                    <a:pt x="7354" y="2557"/>
                    <a:pt x="7281" y="2489"/>
                    <a:pt x="7161" y="2488"/>
                  </a:cubicBezTo>
                  <a:cubicBezTo>
                    <a:pt x="7117" y="2487"/>
                    <a:pt x="7073" y="2486"/>
                    <a:pt x="7029" y="2486"/>
                  </a:cubicBezTo>
                  <a:cubicBezTo>
                    <a:pt x="6940" y="2486"/>
                    <a:pt x="6852" y="2488"/>
                    <a:pt x="6762" y="2488"/>
                  </a:cubicBezTo>
                  <a:cubicBezTo>
                    <a:pt x="6674" y="2488"/>
                    <a:pt x="6586" y="2486"/>
                    <a:pt x="6497" y="2486"/>
                  </a:cubicBezTo>
                  <a:close/>
                  <a:moveTo>
                    <a:pt x="9562" y="352"/>
                  </a:moveTo>
                  <a:cubicBezTo>
                    <a:pt x="10252" y="352"/>
                    <a:pt x="10816" y="910"/>
                    <a:pt x="10818" y="1597"/>
                  </a:cubicBezTo>
                  <a:cubicBezTo>
                    <a:pt x="10819" y="2287"/>
                    <a:pt x="10264" y="2844"/>
                    <a:pt x="9576" y="2846"/>
                  </a:cubicBezTo>
                  <a:cubicBezTo>
                    <a:pt x="9574" y="2847"/>
                    <a:pt x="9572" y="2847"/>
                    <a:pt x="9570" y="2847"/>
                  </a:cubicBezTo>
                  <a:cubicBezTo>
                    <a:pt x="8882" y="2847"/>
                    <a:pt x="8326" y="2298"/>
                    <a:pt x="8322" y="1610"/>
                  </a:cubicBezTo>
                  <a:cubicBezTo>
                    <a:pt x="8318" y="921"/>
                    <a:pt x="8872" y="357"/>
                    <a:pt x="9557" y="352"/>
                  </a:cubicBezTo>
                  <a:cubicBezTo>
                    <a:pt x="9559" y="352"/>
                    <a:pt x="9561" y="352"/>
                    <a:pt x="9562" y="352"/>
                  </a:cubicBezTo>
                  <a:close/>
                  <a:moveTo>
                    <a:pt x="7955" y="2180"/>
                  </a:moveTo>
                  <a:cubicBezTo>
                    <a:pt x="8046" y="2180"/>
                    <a:pt x="8089" y="2204"/>
                    <a:pt x="8128" y="2290"/>
                  </a:cubicBezTo>
                  <a:cubicBezTo>
                    <a:pt x="8278" y="2611"/>
                    <a:pt x="8516" y="2854"/>
                    <a:pt x="8829" y="3022"/>
                  </a:cubicBezTo>
                  <a:cubicBezTo>
                    <a:pt x="8866" y="3042"/>
                    <a:pt x="8896" y="3076"/>
                    <a:pt x="8929" y="3103"/>
                  </a:cubicBezTo>
                  <a:cubicBezTo>
                    <a:pt x="8920" y="3114"/>
                    <a:pt x="8913" y="3126"/>
                    <a:pt x="8905" y="3139"/>
                  </a:cubicBezTo>
                  <a:lnTo>
                    <a:pt x="2639" y="3139"/>
                  </a:lnTo>
                  <a:cubicBezTo>
                    <a:pt x="2637" y="3100"/>
                    <a:pt x="2631" y="3067"/>
                    <a:pt x="2631" y="3033"/>
                  </a:cubicBezTo>
                  <a:cubicBezTo>
                    <a:pt x="2631" y="2807"/>
                    <a:pt x="2631" y="2580"/>
                    <a:pt x="2631" y="2354"/>
                  </a:cubicBezTo>
                  <a:cubicBezTo>
                    <a:pt x="2631" y="2183"/>
                    <a:pt x="2631" y="2183"/>
                    <a:pt x="2808" y="2183"/>
                  </a:cubicBezTo>
                  <a:lnTo>
                    <a:pt x="4438" y="2183"/>
                  </a:lnTo>
                  <a:cubicBezTo>
                    <a:pt x="4907" y="2183"/>
                    <a:pt x="5376" y="2183"/>
                    <a:pt x="5844" y="2183"/>
                  </a:cubicBezTo>
                  <a:cubicBezTo>
                    <a:pt x="6548" y="2183"/>
                    <a:pt x="7251" y="2182"/>
                    <a:pt x="7955" y="2180"/>
                  </a:cubicBezTo>
                  <a:close/>
                  <a:moveTo>
                    <a:pt x="11191" y="4673"/>
                  </a:moveTo>
                  <a:lnTo>
                    <a:pt x="11191" y="4908"/>
                  </a:lnTo>
                  <a:cubicBezTo>
                    <a:pt x="11191" y="5197"/>
                    <a:pt x="11194" y="5486"/>
                    <a:pt x="11190" y="5775"/>
                  </a:cubicBezTo>
                  <a:cubicBezTo>
                    <a:pt x="11187" y="6013"/>
                    <a:pt x="11031" y="6173"/>
                    <a:pt x="10788" y="6184"/>
                  </a:cubicBezTo>
                  <a:lnTo>
                    <a:pt x="10788" y="4673"/>
                  </a:lnTo>
                  <a:close/>
                  <a:moveTo>
                    <a:pt x="757" y="4674"/>
                  </a:moveTo>
                  <a:lnTo>
                    <a:pt x="757" y="6187"/>
                  </a:lnTo>
                  <a:cubicBezTo>
                    <a:pt x="529" y="6167"/>
                    <a:pt x="371" y="6034"/>
                    <a:pt x="364" y="5829"/>
                  </a:cubicBezTo>
                  <a:cubicBezTo>
                    <a:pt x="351" y="5448"/>
                    <a:pt x="359" y="5064"/>
                    <a:pt x="359" y="4674"/>
                  </a:cubicBezTo>
                  <a:close/>
                  <a:moveTo>
                    <a:pt x="7986" y="1244"/>
                  </a:moveTo>
                  <a:lnTo>
                    <a:pt x="7986" y="1829"/>
                  </a:lnTo>
                  <a:lnTo>
                    <a:pt x="2768" y="1829"/>
                  </a:lnTo>
                  <a:cubicBezTo>
                    <a:pt x="2435" y="1829"/>
                    <a:pt x="2280" y="1985"/>
                    <a:pt x="2280" y="2317"/>
                  </a:cubicBezTo>
                  <a:cubicBezTo>
                    <a:pt x="2280" y="3157"/>
                    <a:pt x="2280" y="3997"/>
                    <a:pt x="2280" y="4838"/>
                  </a:cubicBezTo>
                  <a:cubicBezTo>
                    <a:pt x="2280" y="4869"/>
                    <a:pt x="2278" y="4901"/>
                    <a:pt x="2281" y="4932"/>
                  </a:cubicBezTo>
                  <a:cubicBezTo>
                    <a:pt x="2291" y="5035"/>
                    <a:pt x="2364" y="5106"/>
                    <a:pt x="2454" y="5106"/>
                  </a:cubicBezTo>
                  <a:cubicBezTo>
                    <a:pt x="2458" y="5106"/>
                    <a:pt x="2461" y="5106"/>
                    <a:pt x="2465" y="5106"/>
                  </a:cubicBezTo>
                  <a:cubicBezTo>
                    <a:pt x="2559" y="5100"/>
                    <a:pt x="2629" y="5032"/>
                    <a:pt x="2630" y="4926"/>
                  </a:cubicBezTo>
                  <a:cubicBezTo>
                    <a:pt x="2633" y="4695"/>
                    <a:pt x="2631" y="4465"/>
                    <a:pt x="2631" y="4234"/>
                  </a:cubicBezTo>
                  <a:lnTo>
                    <a:pt x="2631" y="3502"/>
                  </a:lnTo>
                  <a:lnTo>
                    <a:pt x="8916" y="3502"/>
                  </a:lnTo>
                  <a:lnTo>
                    <a:pt x="8916" y="3626"/>
                  </a:lnTo>
                  <a:cubicBezTo>
                    <a:pt x="8916" y="4627"/>
                    <a:pt x="8919" y="5627"/>
                    <a:pt x="8913" y="6628"/>
                  </a:cubicBezTo>
                  <a:cubicBezTo>
                    <a:pt x="8912" y="6769"/>
                    <a:pt x="8871" y="6909"/>
                    <a:pt x="8842" y="7081"/>
                  </a:cubicBezTo>
                  <a:cubicBezTo>
                    <a:pt x="8561" y="6855"/>
                    <a:pt x="8265" y="6767"/>
                    <a:pt x="7958" y="6710"/>
                  </a:cubicBezTo>
                  <a:cubicBezTo>
                    <a:pt x="7423" y="6610"/>
                    <a:pt x="6882" y="6572"/>
                    <a:pt x="6340" y="6572"/>
                  </a:cubicBezTo>
                  <a:cubicBezTo>
                    <a:pt x="6283" y="6572"/>
                    <a:pt x="6227" y="6572"/>
                    <a:pt x="6171" y="6573"/>
                  </a:cubicBezTo>
                  <a:cubicBezTo>
                    <a:pt x="5465" y="6581"/>
                    <a:pt x="4757" y="6599"/>
                    <a:pt x="4052" y="6648"/>
                  </a:cubicBezTo>
                  <a:cubicBezTo>
                    <a:pt x="3733" y="6670"/>
                    <a:pt x="3416" y="6765"/>
                    <a:pt x="3104" y="6849"/>
                  </a:cubicBezTo>
                  <a:cubicBezTo>
                    <a:pt x="2973" y="6885"/>
                    <a:pt x="2857" y="6976"/>
                    <a:pt x="2708" y="7054"/>
                  </a:cubicBezTo>
                  <a:cubicBezTo>
                    <a:pt x="2683" y="6923"/>
                    <a:pt x="2640" y="6794"/>
                    <a:pt x="2636" y="6661"/>
                  </a:cubicBezTo>
                  <a:cubicBezTo>
                    <a:pt x="2624" y="6356"/>
                    <a:pt x="2631" y="6052"/>
                    <a:pt x="2631" y="5747"/>
                  </a:cubicBezTo>
                  <a:cubicBezTo>
                    <a:pt x="2631" y="5605"/>
                    <a:pt x="2566" y="5521"/>
                    <a:pt x="2460" y="5521"/>
                  </a:cubicBezTo>
                  <a:cubicBezTo>
                    <a:pt x="2457" y="5521"/>
                    <a:pt x="2455" y="5522"/>
                    <a:pt x="2452" y="5522"/>
                  </a:cubicBezTo>
                  <a:cubicBezTo>
                    <a:pt x="2345" y="5524"/>
                    <a:pt x="2280" y="5607"/>
                    <a:pt x="2280" y="5744"/>
                  </a:cubicBezTo>
                  <a:cubicBezTo>
                    <a:pt x="2280" y="6331"/>
                    <a:pt x="2280" y="6918"/>
                    <a:pt x="2280" y="7504"/>
                  </a:cubicBezTo>
                  <a:lnTo>
                    <a:pt x="2280" y="7648"/>
                  </a:lnTo>
                  <a:cubicBezTo>
                    <a:pt x="2087" y="7503"/>
                    <a:pt x="1909" y="7373"/>
                    <a:pt x="1737" y="7235"/>
                  </a:cubicBezTo>
                  <a:cubicBezTo>
                    <a:pt x="1707" y="7210"/>
                    <a:pt x="1694" y="7147"/>
                    <a:pt x="1694" y="7101"/>
                  </a:cubicBezTo>
                  <a:cubicBezTo>
                    <a:pt x="1691" y="6436"/>
                    <a:pt x="1693" y="5772"/>
                    <a:pt x="1693" y="5107"/>
                  </a:cubicBezTo>
                  <a:cubicBezTo>
                    <a:pt x="1693" y="4110"/>
                    <a:pt x="1693" y="3113"/>
                    <a:pt x="1693" y="2116"/>
                  </a:cubicBezTo>
                  <a:cubicBezTo>
                    <a:pt x="1693" y="1574"/>
                    <a:pt x="2022" y="1244"/>
                    <a:pt x="2559" y="1244"/>
                  </a:cubicBezTo>
                  <a:close/>
                  <a:moveTo>
                    <a:pt x="5771" y="8126"/>
                  </a:moveTo>
                  <a:cubicBezTo>
                    <a:pt x="5666" y="8126"/>
                    <a:pt x="5561" y="8128"/>
                    <a:pt x="5456" y="8134"/>
                  </a:cubicBezTo>
                  <a:cubicBezTo>
                    <a:pt x="5359" y="8138"/>
                    <a:pt x="5304" y="8217"/>
                    <a:pt x="5311" y="8314"/>
                  </a:cubicBezTo>
                  <a:cubicBezTo>
                    <a:pt x="5318" y="8409"/>
                    <a:pt x="5376" y="8472"/>
                    <a:pt x="5479" y="8475"/>
                  </a:cubicBezTo>
                  <a:cubicBezTo>
                    <a:pt x="5511" y="8475"/>
                    <a:pt x="5544" y="8476"/>
                    <a:pt x="5576" y="8476"/>
                  </a:cubicBezTo>
                  <a:cubicBezTo>
                    <a:pt x="5641" y="8476"/>
                    <a:pt x="5705" y="8475"/>
                    <a:pt x="5771" y="8475"/>
                  </a:cubicBezTo>
                  <a:lnTo>
                    <a:pt x="5771" y="8476"/>
                  </a:lnTo>
                  <a:lnTo>
                    <a:pt x="6063" y="8476"/>
                  </a:lnTo>
                  <a:cubicBezTo>
                    <a:pt x="6164" y="8467"/>
                    <a:pt x="6240" y="8400"/>
                    <a:pt x="6238" y="8309"/>
                  </a:cubicBezTo>
                  <a:cubicBezTo>
                    <a:pt x="6237" y="8211"/>
                    <a:pt x="6183" y="8137"/>
                    <a:pt x="6086" y="8133"/>
                  </a:cubicBezTo>
                  <a:cubicBezTo>
                    <a:pt x="5981" y="8128"/>
                    <a:pt x="5876" y="8126"/>
                    <a:pt x="5771" y="8126"/>
                  </a:cubicBezTo>
                  <a:close/>
                  <a:moveTo>
                    <a:pt x="1698" y="7673"/>
                  </a:moveTo>
                  <a:cubicBezTo>
                    <a:pt x="2114" y="7899"/>
                    <a:pt x="2324" y="8198"/>
                    <a:pt x="2270" y="8634"/>
                  </a:cubicBezTo>
                  <a:lnTo>
                    <a:pt x="1698" y="8634"/>
                  </a:lnTo>
                  <a:lnTo>
                    <a:pt x="1698" y="7673"/>
                  </a:lnTo>
                  <a:close/>
                  <a:moveTo>
                    <a:pt x="9845" y="7665"/>
                  </a:moveTo>
                  <a:lnTo>
                    <a:pt x="9845" y="8635"/>
                  </a:lnTo>
                  <a:lnTo>
                    <a:pt x="9285" y="8635"/>
                  </a:lnTo>
                  <a:cubicBezTo>
                    <a:pt x="9205" y="8269"/>
                    <a:pt x="9398" y="7936"/>
                    <a:pt x="9845" y="7665"/>
                  </a:cubicBezTo>
                  <a:close/>
                  <a:moveTo>
                    <a:pt x="9848" y="8999"/>
                  </a:moveTo>
                  <a:lnTo>
                    <a:pt x="9848" y="9419"/>
                  </a:lnTo>
                  <a:lnTo>
                    <a:pt x="9275" y="9419"/>
                  </a:lnTo>
                  <a:lnTo>
                    <a:pt x="9275" y="8999"/>
                  </a:lnTo>
                  <a:close/>
                  <a:moveTo>
                    <a:pt x="2273" y="9003"/>
                  </a:moveTo>
                  <a:lnTo>
                    <a:pt x="2273" y="9423"/>
                  </a:lnTo>
                  <a:lnTo>
                    <a:pt x="1700" y="9423"/>
                  </a:lnTo>
                  <a:lnTo>
                    <a:pt x="1700" y="9003"/>
                  </a:lnTo>
                  <a:close/>
                  <a:moveTo>
                    <a:pt x="3083" y="9429"/>
                  </a:moveTo>
                  <a:cubicBezTo>
                    <a:pt x="2986" y="9429"/>
                    <a:pt x="2912" y="9500"/>
                    <a:pt x="2909" y="9597"/>
                  </a:cubicBezTo>
                  <a:cubicBezTo>
                    <a:pt x="2906" y="9692"/>
                    <a:pt x="2978" y="9772"/>
                    <a:pt x="3072" y="9778"/>
                  </a:cubicBezTo>
                  <a:cubicBezTo>
                    <a:pt x="3075" y="9778"/>
                    <a:pt x="3079" y="9778"/>
                    <a:pt x="3083" y="9778"/>
                  </a:cubicBezTo>
                  <a:cubicBezTo>
                    <a:pt x="3173" y="9778"/>
                    <a:pt x="3255" y="9700"/>
                    <a:pt x="3258" y="9607"/>
                  </a:cubicBezTo>
                  <a:cubicBezTo>
                    <a:pt x="3263" y="9514"/>
                    <a:pt x="3188" y="9435"/>
                    <a:pt x="3094" y="9429"/>
                  </a:cubicBezTo>
                  <a:cubicBezTo>
                    <a:pt x="3091" y="9429"/>
                    <a:pt x="3087" y="9429"/>
                    <a:pt x="3083" y="9429"/>
                  </a:cubicBezTo>
                  <a:close/>
                  <a:moveTo>
                    <a:pt x="8465" y="9429"/>
                  </a:moveTo>
                  <a:cubicBezTo>
                    <a:pt x="8369" y="9429"/>
                    <a:pt x="8291" y="9504"/>
                    <a:pt x="8289" y="9600"/>
                  </a:cubicBezTo>
                  <a:cubicBezTo>
                    <a:pt x="8288" y="9694"/>
                    <a:pt x="8371" y="9779"/>
                    <a:pt x="8465" y="9779"/>
                  </a:cubicBezTo>
                  <a:cubicBezTo>
                    <a:pt x="8466" y="9779"/>
                    <a:pt x="8467" y="9779"/>
                    <a:pt x="8467" y="9779"/>
                  </a:cubicBezTo>
                  <a:cubicBezTo>
                    <a:pt x="8561" y="9776"/>
                    <a:pt x="8637" y="9700"/>
                    <a:pt x="8638" y="9604"/>
                  </a:cubicBezTo>
                  <a:cubicBezTo>
                    <a:pt x="8640" y="9507"/>
                    <a:pt x="8570" y="9432"/>
                    <a:pt x="8473" y="9429"/>
                  </a:cubicBezTo>
                  <a:cubicBezTo>
                    <a:pt x="8471" y="9429"/>
                    <a:pt x="8468" y="9429"/>
                    <a:pt x="8465" y="9429"/>
                  </a:cubicBezTo>
                  <a:close/>
                  <a:moveTo>
                    <a:pt x="4899" y="9376"/>
                  </a:moveTo>
                  <a:lnTo>
                    <a:pt x="4899" y="10083"/>
                  </a:lnTo>
                  <a:lnTo>
                    <a:pt x="4576" y="10083"/>
                  </a:lnTo>
                  <a:lnTo>
                    <a:pt x="4576" y="9376"/>
                  </a:lnTo>
                  <a:close/>
                  <a:moveTo>
                    <a:pt x="5590" y="9378"/>
                  </a:moveTo>
                  <a:lnTo>
                    <a:pt x="5590" y="10083"/>
                  </a:lnTo>
                  <a:lnTo>
                    <a:pt x="5267" y="10083"/>
                  </a:lnTo>
                  <a:lnTo>
                    <a:pt x="5267" y="9378"/>
                  </a:lnTo>
                  <a:close/>
                  <a:moveTo>
                    <a:pt x="6282" y="9375"/>
                  </a:moveTo>
                  <a:lnTo>
                    <a:pt x="6282" y="10083"/>
                  </a:lnTo>
                  <a:lnTo>
                    <a:pt x="5958" y="10083"/>
                  </a:lnTo>
                  <a:lnTo>
                    <a:pt x="5958" y="9375"/>
                  </a:lnTo>
                  <a:close/>
                  <a:moveTo>
                    <a:pt x="6970" y="9375"/>
                  </a:moveTo>
                  <a:lnTo>
                    <a:pt x="6970" y="10083"/>
                  </a:lnTo>
                  <a:lnTo>
                    <a:pt x="6650" y="10083"/>
                  </a:lnTo>
                  <a:lnTo>
                    <a:pt x="6650" y="9375"/>
                  </a:lnTo>
                  <a:close/>
                  <a:moveTo>
                    <a:pt x="4211" y="9415"/>
                  </a:moveTo>
                  <a:lnTo>
                    <a:pt x="4211" y="10084"/>
                  </a:lnTo>
                  <a:lnTo>
                    <a:pt x="3851" y="10084"/>
                  </a:lnTo>
                  <a:cubicBezTo>
                    <a:pt x="3955" y="9855"/>
                    <a:pt x="3943" y="9578"/>
                    <a:pt x="4211" y="9415"/>
                  </a:cubicBezTo>
                  <a:close/>
                  <a:moveTo>
                    <a:pt x="7341" y="9420"/>
                  </a:moveTo>
                  <a:cubicBezTo>
                    <a:pt x="7607" y="9573"/>
                    <a:pt x="7586" y="9856"/>
                    <a:pt x="7704" y="10087"/>
                  </a:cubicBezTo>
                  <a:lnTo>
                    <a:pt x="7341" y="10087"/>
                  </a:lnTo>
                  <a:lnTo>
                    <a:pt x="7341" y="9420"/>
                  </a:lnTo>
                  <a:close/>
                  <a:moveTo>
                    <a:pt x="5840" y="6913"/>
                  </a:moveTo>
                  <a:cubicBezTo>
                    <a:pt x="6316" y="6913"/>
                    <a:pt x="6792" y="6931"/>
                    <a:pt x="7268" y="6975"/>
                  </a:cubicBezTo>
                  <a:cubicBezTo>
                    <a:pt x="7603" y="7006"/>
                    <a:pt x="7936" y="7087"/>
                    <a:pt x="8267" y="7158"/>
                  </a:cubicBezTo>
                  <a:cubicBezTo>
                    <a:pt x="8365" y="7180"/>
                    <a:pt x="8455" y="7245"/>
                    <a:pt x="8570" y="7302"/>
                  </a:cubicBezTo>
                  <a:cubicBezTo>
                    <a:pt x="8426" y="7408"/>
                    <a:pt x="8289" y="7433"/>
                    <a:pt x="8146" y="7435"/>
                  </a:cubicBezTo>
                  <a:cubicBezTo>
                    <a:pt x="8054" y="7435"/>
                    <a:pt x="7963" y="7435"/>
                    <a:pt x="7872" y="7435"/>
                  </a:cubicBezTo>
                  <a:cubicBezTo>
                    <a:pt x="7781" y="7435"/>
                    <a:pt x="7690" y="7435"/>
                    <a:pt x="7599" y="7435"/>
                  </a:cubicBezTo>
                  <a:cubicBezTo>
                    <a:pt x="7418" y="7435"/>
                    <a:pt x="7236" y="7435"/>
                    <a:pt x="7054" y="7438"/>
                  </a:cubicBezTo>
                  <a:cubicBezTo>
                    <a:pt x="7000" y="7438"/>
                    <a:pt x="6926" y="7453"/>
                    <a:pt x="6896" y="7489"/>
                  </a:cubicBezTo>
                  <a:cubicBezTo>
                    <a:pt x="6862" y="7533"/>
                    <a:pt x="6838" y="7620"/>
                    <a:pt x="6859" y="7665"/>
                  </a:cubicBezTo>
                  <a:cubicBezTo>
                    <a:pt x="6882" y="7718"/>
                    <a:pt x="6959" y="7779"/>
                    <a:pt x="7013" y="7781"/>
                  </a:cubicBezTo>
                  <a:cubicBezTo>
                    <a:pt x="7222" y="7784"/>
                    <a:pt x="7431" y="7787"/>
                    <a:pt x="7640" y="7787"/>
                  </a:cubicBezTo>
                  <a:cubicBezTo>
                    <a:pt x="7849" y="7787"/>
                    <a:pt x="8058" y="7784"/>
                    <a:pt x="8267" y="7778"/>
                  </a:cubicBezTo>
                  <a:cubicBezTo>
                    <a:pt x="8503" y="7769"/>
                    <a:pt x="8711" y="7664"/>
                    <a:pt x="8905" y="7499"/>
                  </a:cubicBezTo>
                  <a:lnTo>
                    <a:pt x="8905" y="10090"/>
                  </a:lnTo>
                  <a:cubicBezTo>
                    <a:pt x="8826" y="10090"/>
                    <a:pt x="8747" y="10090"/>
                    <a:pt x="8666" y="10090"/>
                  </a:cubicBezTo>
                  <a:cubicBezTo>
                    <a:pt x="8586" y="10090"/>
                    <a:pt x="8504" y="10090"/>
                    <a:pt x="8423" y="10088"/>
                  </a:cubicBezTo>
                  <a:cubicBezTo>
                    <a:pt x="8358" y="10088"/>
                    <a:pt x="8283" y="10100"/>
                    <a:pt x="8216" y="10100"/>
                  </a:cubicBezTo>
                  <a:cubicBezTo>
                    <a:pt x="8164" y="10100"/>
                    <a:pt x="8117" y="10093"/>
                    <a:pt x="8083" y="10068"/>
                  </a:cubicBezTo>
                  <a:cubicBezTo>
                    <a:pt x="8005" y="10011"/>
                    <a:pt x="7995" y="9861"/>
                    <a:pt x="7956" y="9751"/>
                  </a:cubicBezTo>
                  <a:cubicBezTo>
                    <a:pt x="7933" y="9684"/>
                    <a:pt x="7913" y="9617"/>
                    <a:pt x="7889" y="9551"/>
                  </a:cubicBezTo>
                  <a:cubicBezTo>
                    <a:pt x="7769" y="9228"/>
                    <a:pt x="7493" y="9020"/>
                    <a:pt x="7148" y="9017"/>
                  </a:cubicBezTo>
                  <a:cubicBezTo>
                    <a:pt x="6691" y="9015"/>
                    <a:pt x="6234" y="9014"/>
                    <a:pt x="5777" y="9014"/>
                  </a:cubicBezTo>
                  <a:cubicBezTo>
                    <a:pt x="5319" y="9014"/>
                    <a:pt x="4862" y="9015"/>
                    <a:pt x="4405" y="9017"/>
                  </a:cubicBezTo>
                  <a:cubicBezTo>
                    <a:pt x="4054" y="9019"/>
                    <a:pt x="3775" y="9228"/>
                    <a:pt x="3657" y="9557"/>
                  </a:cubicBezTo>
                  <a:cubicBezTo>
                    <a:pt x="3604" y="9708"/>
                    <a:pt x="3559" y="9862"/>
                    <a:pt x="3502" y="10011"/>
                  </a:cubicBezTo>
                  <a:cubicBezTo>
                    <a:pt x="3489" y="10044"/>
                    <a:pt x="3442" y="10086"/>
                    <a:pt x="3411" y="10086"/>
                  </a:cubicBezTo>
                  <a:cubicBezTo>
                    <a:pt x="3270" y="10090"/>
                    <a:pt x="3129" y="10090"/>
                    <a:pt x="2986" y="10090"/>
                  </a:cubicBezTo>
                  <a:cubicBezTo>
                    <a:pt x="2872" y="10090"/>
                    <a:pt x="2757" y="10090"/>
                    <a:pt x="2640" y="10090"/>
                  </a:cubicBezTo>
                  <a:lnTo>
                    <a:pt x="2640" y="7494"/>
                  </a:lnTo>
                  <a:cubicBezTo>
                    <a:pt x="2924" y="7753"/>
                    <a:pt x="3252" y="7790"/>
                    <a:pt x="3595" y="7790"/>
                  </a:cubicBezTo>
                  <a:cubicBezTo>
                    <a:pt x="3610" y="7790"/>
                    <a:pt x="3624" y="7789"/>
                    <a:pt x="3639" y="7789"/>
                  </a:cubicBezTo>
                  <a:cubicBezTo>
                    <a:pt x="4015" y="7786"/>
                    <a:pt x="4392" y="7785"/>
                    <a:pt x="4769" y="7785"/>
                  </a:cubicBezTo>
                  <a:cubicBezTo>
                    <a:pt x="5221" y="7785"/>
                    <a:pt x="5673" y="7786"/>
                    <a:pt x="6126" y="7786"/>
                  </a:cubicBezTo>
                  <a:cubicBezTo>
                    <a:pt x="6147" y="7786"/>
                    <a:pt x="6167" y="7787"/>
                    <a:pt x="6188" y="7787"/>
                  </a:cubicBezTo>
                  <a:cubicBezTo>
                    <a:pt x="6199" y="7787"/>
                    <a:pt x="6209" y="7787"/>
                    <a:pt x="6220" y="7786"/>
                  </a:cubicBezTo>
                  <a:cubicBezTo>
                    <a:pt x="6345" y="7782"/>
                    <a:pt x="6425" y="7712"/>
                    <a:pt x="6425" y="7608"/>
                  </a:cubicBezTo>
                  <a:cubicBezTo>
                    <a:pt x="6423" y="7504"/>
                    <a:pt x="6345" y="7436"/>
                    <a:pt x="6217" y="7436"/>
                  </a:cubicBezTo>
                  <a:cubicBezTo>
                    <a:pt x="5619" y="7435"/>
                    <a:pt x="5020" y="7435"/>
                    <a:pt x="4422" y="7435"/>
                  </a:cubicBezTo>
                  <a:cubicBezTo>
                    <a:pt x="4195" y="7435"/>
                    <a:pt x="3969" y="7435"/>
                    <a:pt x="3742" y="7435"/>
                  </a:cubicBezTo>
                  <a:cubicBezTo>
                    <a:pt x="3629" y="7435"/>
                    <a:pt x="3516" y="7435"/>
                    <a:pt x="3402" y="7435"/>
                  </a:cubicBezTo>
                  <a:cubicBezTo>
                    <a:pt x="3260" y="7435"/>
                    <a:pt x="3126" y="7403"/>
                    <a:pt x="2968" y="7302"/>
                  </a:cubicBezTo>
                  <a:cubicBezTo>
                    <a:pt x="3113" y="7238"/>
                    <a:pt x="3227" y="7174"/>
                    <a:pt x="3348" y="7134"/>
                  </a:cubicBezTo>
                  <a:cubicBezTo>
                    <a:pt x="3741" y="7007"/>
                    <a:pt x="4151" y="6972"/>
                    <a:pt x="4562" y="6950"/>
                  </a:cubicBezTo>
                  <a:cubicBezTo>
                    <a:pt x="4988" y="6927"/>
                    <a:pt x="5414" y="6913"/>
                    <a:pt x="5840" y="6913"/>
                  </a:cubicBezTo>
                  <a:close/>
                  <a:moveTo>
                    <a:pt x="8909" y="10450"/>
                  </a:moveTo>
                  <a:lnTo>
                    <a:pt x="8909" y="10772"/>
                  </a:lnTo>
                  <a:lnTo>
                    <a:pt x="2634" y="10772"/>
                  </a:lnTo>
                  <a:lnTo>
                    <a:pt x="2634" y="10450"/>
                  </a:lnTo>
                  <a:close/>
                  <a:moveTo>
                    <a:pt x="9846" y="9781"/>
                  </a:moveTo>
                  <a:cubicBezTo>
                    <a:pt x="9845" y="10041"/>
                    <a:pt x="9855" y="10298"/>
                    <a:pt x="9842" y="10553"/>
                  </a:cubicBezTo>
                  <a:cubicBezTo>
                    <a:pt x="9835" y="10668"/>
                    <a:pt x="9745" y="10754"/>
                    <a:pt x="9626" y="10769"/>
                  </a:cubicBezTo>
                  <a:cubicBezTo>
                    <a:pt x="9582" y="10775"/>
                    <a:pt x="9537" y="10776"/>
                    <a:pt x="9493" y="10776"/>
                  </a:cubicBezTo>
                  <a:cubicBezTo>
                    <a:pt x="9421" y="10776"/>
                    <a:pt x="9348" y="10772"/>
                    <a:pt x="9274" y="10772"/>
                  </a:cubicBezTo>
                  <a:lnTo>
                    <a:pt x="9274" y="9786"/>
                  </a:lnTo>
                  <a:cubicBezTo>
                    <a:pt x="9298" y="9784"/>
                    <a:pt x="9316" y="9781"/>
                    <a:pt x="9335" y="9781"/>
                  </a:cubicBezTo>
                  <a:close/>
                  <a:moveTo>
                    <a:pt x="2273" y="9789"/>
                  </a:moveTo>
                  <a:lnTo>
                    <a:pt x="2273" y="10778"/>
                  </a:lnTo>
                  <a:cubicBezTo>
                    <a:pt x="2203" y="10778"/>
                    <a:pt x="2138" y="10781"/>
                    <a:pt x="2073" y="10781"/>
                  </a:cubicBezTo>
                  <a:cubicBezTo>
                    <a:pt x="2035" y="10781"/>
                    <a:pt x="1997" y="10780"/>
                    <a:pt x="1959" y="10776"/>
                  </a:cubicBezTo>
                  <a:cubicBezTo>
                    <a:pt x="1807" y="10762"/>
                    <a:pt x="1700" y="10652"/>
                    <a:pt x="1696" y="10499"/>
                  </a:cubicBezTo>
                  <a:cubicBezTo>
                    <a:pt x="1688" y="10265"/>
                    <a:pt x="1694" y="10033"/>
                    <a:pt x="1694" y="9789"/>
                  </a:cubicBezTo>
                  <a:close/>
                  <a:moveTo>
                    <a:pt x="9671" y="11140"/>
                  </a:moveTo>
                  <a:cubicBezTo>
                    <a:pt x="9690" y="11312"/>
                    <a:pt x="9692" y="11480"/>
                    <a:pt x="9529" y="11597"/>
                  </a:cubicBezTo>
                  <a:cubicBezTo>
                    <a:pt x="9469" y="11640"/>
                    <a:pt x="9400" y="11661"/>
                    <a:pt x="9330" y="11661"/>
                  </a:cubicBezTo>
                  <a:cubicBezTo>
                    <a:pt x="9266" y="11661"/>
                    <a:pt x="9202" y="11643"/>
                    <a:pt x="9144" y="11607"/>
                  </a:cubicBezTo>
                  <a:cubicBezTo>
                    <a:pt x="9006" y="11519"/>
                    <a:pt x="8959" y="11378"/>
                    <a:pt x="8996" y="11140"/>
                  </a:cubicBezTo>
                  <a:close/>
                  <a:moveTo>
                    <a:pt x="2556" y="11138"/>
                  </a:moveTo>
                  <a:cubicBezTo>
                    <a:pt x="2579" y="11319"/>
                    <a:pt x="2577" y="11482"/>
                    <a:pt x="2416" y="11597"/>
                  </a:cubicBezTo>
                  <a:cubicBezTo>
                    <a:pt x="2356" y="11640"/>
                    <a:pt x="2287" y="11662"/>
                    <a:pt x="2217" y="11662"/>
                  </a:cubicBezTo>
                  <a:cubicBezTo>
                    <a:pt x="2154" y="11662"/>
                    <a:pt x="2090" y="11644"/>
                    <a:pt x="2033" y="11607"/>
                  </a:cubicBezTo>
                  <a:cubicBezTo>
                    <a:pt x="1858" y="11493"/>
                    <a:pt x="1857" y="11321"/>
                    <a:pt x="1875" y="11138"/>
                  </a:cubicBezTo>
                  <a:close/>
                  <a:moveTo>
                    <a:pt x="9365" y="0"/>
                  </a:moveTo>
                  <a:cubicBezTo>
                    <a:pt x="9343" y="8"/>
                    <a:pt x="9322" y="19"/>
                    <a:pt x="9301" y="23"/>
                  </a:cubicBezTo>
                  <a:cubicBezTo>
                    <a:pt x="8815" y="113"/>
                    <a:pt x="8443" y="368"/>
                    <a:pt x="8193" y="794"/>
                  </a:cubicBezTo>
                  <a:cubicBezTo>
                    <a:pt x="8146" y="874"/>
                    <a:pt x="8096" y="894"/>
                    <a:pt x="8009" y="894"/>
                  </a:cubicBezTo>
                  <a:cubicBezTo>
                    <a:pt x="6194" y="892"/>
                    <a:pt x="4379" y="892"/>
                    <a:pt x="2566" y="892"/>
                  </a:cubicBezTo>
                  <a:cubicBezTo>
                    <a:pt x="1827" y="892"/>
                    <a:pt x="1342" y="1379"/>
                    <a:pt x="1341" y="2120"/>
                  </a:cubicBezTo>
                  <a:cubicBezTo>
                    <a:pt x="1341" y="2637"/>
                    <a:pt x="1341" y="3153"/>
                    <a:pt x="1341" y="3668"/>
                  </a:cubicBezTo>
                  <a:lnTo>
                    <a:pt x="1341" y="3792"/>
                  </a:lnTo>
                  <a:cubicBezTo>
                    <a:pt x="1023" y="3812"/>
                    <a:pt x="828" y="3955"/>
                    <a:pt x="768" y="4262"/>
                  </a:cubicBezTo>
                  <a:cubicBezTo>
                    <a:pt x="764" y="4284"/>
                    <a:pt x="714" y="4311"/>
                    <a:pt x="684" y="4312"/>
                  </a:cubicBezTo>
                  <a:cubicBezTo>
                    <a:pt x="629" y="4315"/>
                    <a:pt x="573" y="4315"/>
                    <a:pt x="517" y="4315"/>
                  </a:cubicBezTo>
                  <a:cubicBezTo>
                    <a:pt x="464" y="4315"/>
                    <a:pt x="412" y="4315"/>
                    <a:pt x="359" y="4315"/>
                  </a:cubicBezTo>
                  <a:cubicBezTo>
                    <a:pt x="338" y="4315"/>
                    <a:pt x="318" y="4315"/>
                    <a:pt x="297" y="4315"/>
                  </a:cubicBezTo>
                  <a:cubicBezTo>
                    <a:pt x="117" y="4319"/>
                    <a:pt x="9" y="4419"/>
                    <a:pt x="8" y="4597"/>
                  </a:cubicBezTo>
                  <a:cubicBezTo>
                    <a:pt x="3" y="5000"/>
                    <a:pt x="0" y="5403"/>
                    <a:pt x="9" y="5805"/>
                  </a:cubicBezTo>
                  <a:cubicBezTo>
                    <a:pt x="16" y="6175"/>
                    <a:pt x="274" y="6465"/>
                    <a:pt x="639" y="6532"/>
                  </a:cubicBezTo>
                  <a:cubicBezTo>
                    <a:pt x="676" y="6538"/>
                    <a:pt x="713" y="6542"/>
                    <a:pt x="747" y="6542"/>
                  </a:cubicBezTo>
                  <a:cubicBezTo>
                    <a:pt x="973" y="6542"/>
                    <a:pt x="1116" y="6394"/>
                    <a:pt x="1117" y="6141"/>
                  </a:cubicBezTo>
                  <a:cubicBezTo>
                    <a:pt x="1120" y="5798"/>
                    <a:pt x="1119" y="5453"/>
                    <a:pt x="1119" y="5110"/>
                  </a:cubicBezTo>
                  <a:cubicBezTo>
                    <a:pt x="1119" y="4855"/>
                    <a:pt x="1116" y="4601"/>
                    <a:pt x="1120" y="4346"/>
                  </a:cubicBezTo>
                  <a:cubicBezTo>
                    <a:pt x="1123" y="4222"/>
                    <a:pt x="1177" y="4163"/>
                    <a:pt x="1286" y="4163"/>
                  </a:cubicBezTo>
                  <a:cubicBezTo>
                    <a:pt x="1303" y="4163"/>
                    <a:pt x="1321" y="4164"/>
                    <a:pt x="1341" y="4167"/>
                  </a:cubicBezTo>
                  <a:lnTo>
                    <a:pt x="1341" y="4307"/>
                  </a:lnTo>
                  <a:cubicBezTo>
                    <a:pt x="1341" y="6344"/>
                    <a:pt x="1341" y="8380"/>
                    <a:pt x="1345" y="10417"/>
                  </a:cubicBezTo>
                  <a:cubicBezTo>
                    <a:pt x="1345" y="10540"/>
                    <a:pt x="1358" y="10681"/>
                    <a:pt x="1419" y="10778"/>
                  </a:cubicBezTo>
                  <a:cubicBezTo>
                    <a:pt x="1513" y="10926"/>
                    <a:pt x="1523" y="11073"/>
                    <a:pt x="1518" y="11234"/>
                  </a:cubicBezTo>
                  <a:cubicBezTo>
                    <a:pt x="1516" y="11281"/>
                    <a:pt x="1519" y="11328"/>
                    <a:pt x="1522" y="11373"/>
                  </a:cubicBezTo>
                  <a:cubicBezTo>
                    <a:pt x="1553" y="11736"/>
                    <a:pt x="1856" y="12013"/>
                    <a:pt x="2220" y="12013"/>
                  </a:cubicBezTo>
                  <a:cubicBezTo>
                    <a:pt x="2225" y="12013"/>
                    <a:pt x="2229" y="12013"/>
                    <a:pt x="2234" y="12013"/>
                  </a:cubicBezTo>
                  <a:cubicBezTo>
                    <a:pt x="2597" y="12006"/>
                    <a:pt x="2898" y="11717"/>
                    <a:pt x="2915" y="11353"/>
                  </a:cubicBezTo>
                  <a:cubicBezTo>
                    <a:pt x="2919" y="11285"/>
                    <a:pt x="2916" y="11215"/>
                    <a:pt x="2916" y="11144"/>
                  </a:cubicBezTo>
                  <a:lnTo>
                    <a:pt x="8633" y="11144"/>
                  </a:lnTo>
                  <a:cubicBezTo>
                    <a:pt x="8633" y="11214"/>
                    <a:pt x="8631" y="11275"/>
                    <a:pt x="8633" y="11338"/>
                  </a:cubicBezTo>
                  <a:cubicBezTo>
                    <a:pt x="8647" y="11708"/>
                    <a:pt x="8945" y="12004"/>
                    <a:pt x="9311" y="12013"/>
                  </a:cubicBezTo>
                  <a:cubicBezTo>
                    <a:pt x="9317" y="12013"/>
                    <a:pt x="9324" y="12013"/>
                    <a:pt x="9330" y="12013"/>
                  </a:cubicBezTo>
                  <a:cubicBezTo>
                    <a:pt x="9696" y="12013"/>
                    <a:pt x="9999" y="11734"/>
                    <a:pt x="10027" y="11366"/>
                  </a:cubicBezTo>
                  <a:cubicBezTo>
                    <a:pt x="10034" y="11249"/>
                    <a:pt x="10027" y="11133"/>
                    <a:pt x="10033" y="11014"/>
                  </a:cubicBezTo>
                  <a:cubicBezTo>
                    <a:pt x="10036" y="10974"/>
                    <a:pt x="10046" y="10927"/>
                    <a:pt x="10069" y="10896"/>
                  </a:cubicBezTo>
                  <a:cubicBezTo>
                    <a:pt x="10171" y="10754"/>
                    <a:pt x="10210" y="10597"/>
                    <a:pt x="10208" y="10423"/>
                  </a:cubicBezTo>
                  <a:cubicBezTo>
                    <a:pt x="10207" y="8757"/>
                    <a:pt x="10208" y="7091"/>
                    <a:pt x="10208" y="5425"/>
                  </a:cubicBezTo>
                  <a:cubicBezTo>
                    <a:pt x="10208" y="5382"/>
                    <a:pt x="10217" y="5329"/>
                    <a:pt x="10197" y="5299"/>
                  </a:cubicBezTo>
                  <a:cubicBezTo>
                    <a:pt x="10163" y="5248"/>
                    <a:pt x="10113" y="5187"/>
                    <a:pt x="10060" y="5174"/>
                  </a:cubicBezTo>
                  <a:cubicBezTo>
                    <a:pt x="10054" y="5173"/>
                    <a:pt x="10047" y="5172"/>
                    <a:pt x="10039" y="5172"/>
                  </a:cubicBezTo>
                  <a:cubicBezTo>
                    <a:pt x="9992" y="5172"/>
                    <a:pt x="9930" y="5202"/>
                    <a:pt x="9899" y="5235"/>
                  </a:cubicBezTo>
                  <a:cubicBezTo>
                    <a:pt x="9865" y="5272"/>
                    <a:pt x="9858" y="5342"/>
                    <a:pt x="9858" y="5399"/>
                  </a:cubicBezTo>
                  <a:cubicBezTo>
                    <a:pt x="9855" y="5969"/>
                    <a:pt x="9856" y="6540"/>
                    <a:pt x="9855" y="7111"/>
                  </a:cubicBezTo>
                  <a:cubicBezTo>
                    <a:pt x="9853" y="7153"/>
                    <a:pt x="9842" y="7211"/>
                    <a:pt x="9814" y="7234"/>
                  </a:cubicBezTo>
                  <a:cubicBezTo>
                    <a:pt x="9641" y="7372"/>
                    <a:pt x="9463" y="7503"/>
                    <a:pt x="9277" y="7643"/>
                  </a:cubicBezTo>
                  <a:lnTo>
                    <a:pt x="9277" y="3190"/>
                  </a:lnTo>
                  <a:lnTo>
                    <a:pt x="9856" y="3190"/>
                  </a:lnTo>
                  <a:lnTo>
                    <a:pt x="9856" y="3318"/>
                  </a:lnTo>
                  <a:cubicBezTo>
                    <a:pt x="9856" y="3720"/>
                    <a:pt x="9855" y="4123"/>
                    <a:pt x="9856" y="4526"/>
                  </a:cubicBezTo>
                  <a:cubicBezTo>
                    <a:pt x="9856" y="4668"/>
                    <a:pt x="9915" y="4744"/>
                    <a:pt x="10026" y="4747"/>
                  </a:cubicBezTo>
                  <a:cubicBezTo>
                    <a:pt x="10028" y="4747"/>
                    <a:pt x="10030" y="4747"/>
                    <a:pt x="10032" y="4747"/>
                  </a:cubicBezTo>
                  <a:cubicBezTo>
                    <a:pt x="10143" y="4747"/>
                    <a:pt x="10207" y="4667"/>
                    <a:pt x="10208" y="4525"/>
                  </a:cubicBezTo>
                  <a:cubicBezTo>
                    <a:pt x="10208" y="4402"/>
                    <a:pt x="10208" y="4278"/>
                    <a:pt x="10208" y="4156"/>
                  </a:cubicBezTo>
                  <a:cubicBezTo>
                    <a:pt x="10381" y="4160"/>
                    <a:pt x="10430" y="4214"/>
                    <a:pt x="10430" y="4386"/>
                  </a:cubicBezTo>
                  <a:cubicBezTo>
                    <a:pt x="10432" y="4973"/>
                    <a:pt x="10429" y="5560"/>
                    <a:pt x="10432" y="6146"/>
                  </a:cubicBezTo>
                  <a:cubicBezTo>
                    <a:pt x="10433" y="6393"/>
                    <a:pt x="10579" y="6542"/>
                    <a:pt x="10803" y="6542"/>
                  </a:cubicBezTo>
                  <a:cubicBezTo>
                    <a:pt x="10835" y="6542"/>
                    <a:pt x="10868" y="6539"/>
                    <a:pt x="10903" y="6533"/>
                  </a:cubicBezTo>
                  <a:cubicBezTo>
                    <a:pt x="11262" y="6469"/>
                    <a:pt x="11523" y="6198"/>
                    <a:pt x="11537" y="5836"/>
                  </a:cubicBezTo>
                  <a:cubicBezTo>
                    <a:pt x="11553" y="5418"/>
                    <a:pt x="11546" y="4999"/>
                    <a:pt x="11540" y="4581"/>
                  </a:cubicBezTo>
                  <a:cubicBezTo>
                    <a:pt x="11539" y="4416"/>
                    <a:pt x="11427" y="4319"/>
                    <a:pt x="11259" y="4315"/>
                  </a:cubicBezTo>
                  <a:cubicBezTo>
                    <a:pt x="11205" y="4314"/>
                    <a:pt x="11150" y="4311"/>
                    <a:pt x="11095" y="4311"/>
                  </a:cubicBezTo>
                  <a:cubicBezTo>
                    <a:pt x="11052" y="4311"/>
                    <a:pt x="11009" y="4313"/>
                    <a:pt x="10966" y="4317"/>
                  </a:cubicBezTo>
                  <a:cubicBezTo>
                    <a:pt x="10950" y="4318"/>
                    <a:pt x="10936" y="4318"/>
                    <a:pt x="10922" y="4318"/>
                  </a:cubicBezTo>
                  <a:cubicBezTo>
                    <a:pt x="10833" y="4318"/>
                    <a:pt x="10782" y="4289"/>
                    <a:pt x="10751" y="4168"/>
                  </a:cubicBezTo>
                  <a:cubicBezTo>
                    <a:pt x="10684" y="3911"/>
                    <a:pt x="10479" y="3804"/>
                    <a:pt x="10207" y="3794"/>
                  </a:cubicBezTo>
                  <a:cubicBezTo>
                    <a:pt x="10207" y="3596"/>
                    <a:pt x="10214" y="3401"/>
                    <a:pt x="10205" y="3207"/>
                  </a:cubicBezTo>
                  <a:cubicBezTo>
                    <a:pt x="10201" y="3107"/>
                    <a:pt x="10231" y="3057"/>
                    <a:pt x="10321" y="3010"/>
                  </a:cubicBezTo>
                  <a:cubicBezTo>
                    <a:pt x="10892" y="2713"/>
                    <a:pt x="11231" y="2080"/>
                    <a:pt x="11165" y="1455"/>
                  </a:cubicBezTo>
                  <a:cubicBezTo>
                    <a:pt x="11093" y="780"/>
                    <a:pt x="10631" y="228"/>
                    <a:pt x="9989" y="56"/>
                  </a:cubicBezTo>
                  <a:cubicBezTo>
                    <a:pt x="9913" y="36"/>
                    <a:pt x="9838" y="19"/>
                    <a:pt x="9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3" name="Google Shape;483;p51"/>
            <p:cNvCxnSpPr/>
            <p:nvPr/>
          </p:nvCxnSpPr>
          <p:spPr>
            <a:xfrm>
              <a:off x="1804767" y="2365571"/>
              <a:ext cx="438600" cy="0"/>
            </a:xfrm>
            <a:prstGeom prst="straightConnector1">
              <a:avLst/>
            </a:prstGeom>
            <a:noFill/>
            <a:ln w="28575" cap="flat" cmpd="sng">
              <a:solidFill>
                <a:schemeClr val="dk2"/>
              </a:solidFill>
              <a:prstDash val="solid"/>
              <a:round/>
              <a:headEnd type="none" w="med" len="med"/>
              <a:tailEnd type="none" w="med" len="med"/>
            </a:ln>
          </p:spPr>
        </p:cxnSp>
      </p:grpSp>
      <p:sp>
        <p:nvSpPr>
          <p:cNvPr id="484" name="Google Shape;484;p51"/>
          <p:cNvSpPr/>
          <p:nvPr/>
        </p:nvSpPr>
        <p:spPr>
          <a:xfrm>
            <a:off x="8445626" y="4233222"/>
            <a:ext cx="408915" cy="434943"/>
          </a:xfrm>
          <a:custGeom>
            <a:avLst/>
            <a:gdLst/>
            <a:ahLst/>
            <a:cxnLst/>
            <a:rect l="l" t="t" r="r" b="b"/>
            <a:pathLst>
              <a:path w="11296" h="12015" extrusionOk="0">
                <a:moveTo>
                  <a:pt x="2424" y="978"/>
                </a:moveTo>
                <a:cubicBezTo>
                  <a:pt x="2388" y="978"/>
                  <a:pt x="2353" y="991"/>
                  <a:pt x="2320" y="1019"/>
                </a:cubicBezTo>
                <a:cubicBezTo>
                  <a:pt x="2149" y="1163"/>
                  <a:pt x="1982" y="1311"/>
                  <a:pt x="1823" y="1466"/>
                </a:cubicBezTo>
                <a:cubicBezTo>
                  <a:pt x="1723" y="1563"/>
                  <a:pt x="1766" y="1708"/>
                  <a:pt x="1900" y="1755"/>
                </a:cubicBezTo>
                <a:cubicBezTo>
                  <a:pt x="1941" y="1771"/>
                  <a:pt x="1984" y="1781"/>
                  <a:pt x="2041" y="1797"/>
                </a:cubicBezTo>
                <a:cubicBezTo>
                  <a:pt x="1954" y="1878"/>
                  <a:pt x="1875" y="1942"/>
                  <a:pt x="1807" y="2015"/>
                </a:cubicBezTo>
                <a:cubicBezTo>
                  <a:pt x="1737" y="2087"/>
                  <a:pt x="1734" y="2171"/>
                  <a:pt x="1800" y="2247"/>
                </a:cubicBezTo>
                <a:cubicBezTo>
                  <a:pt x="1838" y="2290"/>
                  <a:pt x="1884" y="2313"/>
                  <a:pt x="1930" y="2313"/>
                </a:cubicBezTo>
                <a:cubicBezTo>
                  <a:pt x="1964" y="2313"/>
                  <a:pt x="1999" y="2300"/>
                  <a:pt x="2031" y="2274"/>
                </a:cubicBezTo>
                <a:cubicBezTo>
                  <a:pt x="2206" y="2130"/>
                  <a:pt x="2375" y="1979"/>
                  <a:pt x="2538" y="1821"/>
                </a:cubicBezTo>
                <a:cubicBezTo>
                  <a:pt x="2629" y="1731"/>
                  <a:pt x="2590" y="1594"/>
                  <a:pt x="2471" y="1543"/>
                </a:cubicBezTo>
                <a:cubicBezTo>
                  <a:pt x="2425" y="1523"/>
                  <a:pt x="2375" y="1512"/>
                  <a:pt x="2318" y="1493"/>
                </a:cubicBezTo>
                <a:cubicBezTo>
                  <a:pt x="2400" y="1416"/>
                  <a:pt x="2481" y="1349"/>
                  <a:pt x="2552" y="1272"/>
                </a:cubicBezTo>
                <a:cubicBezTo>
                  <a:pt x="2619" y="1200"/>
                  <a:pt x="2619" y="1114"/>
                  <a:pt x="2551" y="1040"/>
                </a:cubicBezTo>
                <a:cubicBezTo>
                  <a:pt x="2513" y="999"/>
                  <a:pt x="2469" y="978"/>
                  <a:pt x="2424" y="978"/>
                </a:cubicBezTo>
                <a:close/>
                <a:moveTo>
                  <a:pt x="2178" y="352"/>
                </a:moveTo>
                <a:cubicBezTo>
                  <a:pt x="2178" y="352"/>
                  <a:pt x="2179" y="352"/>
                  <a:pt x="2180" y="352"/>
                </a:cubicBezTo>
                <a:cubicBezTo>
                  <a:pt x="2892" y="354"/>
                  <a:pt x="3469" y="933"/>
                  <a:pt x="3468" y="1646"/>
                </a:cubicBezTo>
                <a:cubicBezTo>
                  <a:pt x="3468" y="2361"/>
                  <a:pt x="2895" y="2935"/>
                  <a:pt x="2180" y="2936"/>
                </a:cubicBezTo>
                <a:cubicBezTo>
                  <a:pt x="2178" y="2936"/>
                  <a:pt x="2177" y="2936"/>
                  <a:pt x="2175" y="2936"/>
                </a:cubicBezTo>
                <a:cubicBezTo>
                  <a:pt x="1461" y="2936"/>
                  <a:pt x="881" y="2355"/>
                  <a:pt x="884" y="1640"/>
                </a:cubicBezTo>
                <a:cubicBezTo>
                  <a:pt x="887" y="931"/>
                  <a:pt x="1469" y="352"/>
                  <a:pt x="2178" y="352"/>
                </a:cubicBezTo>
                <a:close/>
                <a:moveTo>
                  <a:pt x="1986" y="0"/>
                </a:moveTo>
                <a:cubicBezTo>
                  <a:pt x="1965" y="8"/>
                  <a:pt x="1944" y="18"/>
                  <a:pt x="1921" y="20"/>
                </a:cubicBezTo>
                <a:cubicBezTo>
                  <a:pt x="1004" y="169"/>
                  <a:pt x="388" y="1042"/>
                  <a:pt x="559" y="1953"/>
                </a:cubicBezTo>
                <a:cubicBezTo>
                  <a:pt x="707" y="2734"/>
                  <a:pt x="1390" y="3289"/>
                  <a:pt x="2194" y="3289"/>
                </a:cubicBezTo>
                <a:cubicBezTo>
                  <a:pt x="2211" y="3289"/>
                  <a:pt x="2228" y="3289"/>
                  <a:pt x="2246" y="3288"/>
                </a:cubicBezTo>
                <a:cubicBezTo>
                  <a:pt x="3039" y="3265"/>
                  <a:pt x="3714" y="2643"/>
                  <a:pt x="3813" y="1844"/>
                </a:cubicBezTo>
                <a:cubicBezTo>
                  <a:pt x="3909" y="1050"/>
                  <a:pt x="3412" y="294"/>
                  <a:pt x="2645" y="69"/>
                </a:cubicBezTo>
                <a:cubicBezTo>
                  <a:pt x="2552" y="42"/>
                  <a:pt x="2457" y="23"/>
                  <a:pt x="2361" y="0"/>
                </a:cubicBezTo>
                <a:close/>
                <a:moveTo>
                  <a:pt x="1571" y="4010"/>
                </a:moveTo>
                <a:cubicBezTo>
                  <a:pt x="1464" y="4010"/>
                  <a:pt x="1356" y="4010"/>
                  <a:pt x="1249" y="4012"/>
                </a:cubicBezTo>
                <a:cubicBezTo>
                  <a:pt x="1135" y="4013"/>
                  <a:pt x="1066" y="4079"/>
                  <a:pt x="1062" y="4178"/>
                </a:cubicBezTo>
                <a:cubicBezTo>
                  <a:pt x="1059" y="4282"/>
                  <a:pt x="1132" y="4356"/>
                  <a:pt x="1247" y="4361"/>
                </a:cubicBezTo>
                <a:cubicBezTo>
                  <a:pt x="1292" y="4363"/>
                  <a:pt x="1337" y="4363"/>
                  <a:pt x="1383" y="4363"/>
                </a:cubicBezTo>
                <a:cubicBezTo>
                  <a:pt x="1443" y="4363"/>
                  <a:pt x="1503" y="4362"/>
                  <a:pt x="1563" y="4362"/>
                </a:cubicBezTo>
                <a:cubicBezTo>
                  <a:pt x="1636" y="4362"/>
                  <a:pt x="1710" y="4363"/>
                  <a:pt x="1783" y="4363"/>
                </a:cubicBezTo>
                <a:cubicBezTo>
                  <a:pt x="1819" y="4363"/>
                  <a:pt x="1856" y="4363"/>
                  <a:pt x="1892" y="4362"/>
                </a:cubicBezTo>
                <a:cubicBezTo>
                  <a:pt x="2008" y="4358"/>
                  <a:pt x="2082" y="4282"/>
                  <a:pt x="2079" y="4180"/>
                </a:cubicBezTo>
                <a:cubicBezTo>
                  <a:pt x="2078" y="4083"/>
                  <a:pt x="2004" y="4013"/>
                  <a:pt x="1894" y="4012"/>
                </a:cubicBezTo>
                <a:cubicBezTo>
                  <a:pt x="1786" y="4010"/>
                  <a:pt x="1679" y="4010"/>
                  <a:pt x="1571" y="4010"/>
                </a:cubicBezTo>
                <a:close/>
                <a:moveTo>
                  <a:pt x="2062" y="4672"/>
                </a:moveTo>
                <a:cubicBezTo>
                  <a:pt x="1798" y="4672"/>
                  <a:pt x="1535" y="4672"/>
                  <a:pt x="1271" y="4673"/>
                </a:cubicBezTo>
                <a:cubicBezTo>
                  <a:pt x="1137" y="4673"/>
                  <a:pt x="1059" y="4745"/>
                  <a:pt x="1062" y="4855"/>
                </a:cubicBezTo>
                <a:cubicBezTo>
                  <a:pt x="1065" y="4962"/>
                  <a:pt x="1139" y="5023"/>
                  <a:pt x="1271" y="5023"/>
                </a:cubicBezTo>
                <a:cubicBezTo>
                  <a:pt x="1532" y="5024"/>
                  <a:pt x="1794" y="5024"/>
                  <a:pt x="2055" y="5024"/>
                </a:cubicBezTo>
                <a:cubicBezTo>
                  <a:pt x="2321" y="5024"/>
                  <a:pt x="2586" y="5024"/>
                  <a:pt x="2851" y="5023"/>
                </a:cubicBezTo>
                <a:cubicBezTo>
                  <a:pt x="2981" y="5023"/>
                  <a:pt x="3059" y="4959"/>
                  <a:pt x="3063" y="4855"/>
                </a:cubicBezTo>
                <a:cubicBezTo>
                  <a:pt x="3066" y="4748"/>
                  <a:pt x="2984" y="4673"/>
                  <a:pt x="2851" y="4673"/>
                </a:cubicBezTo>
                <a:cubicBezTo>
                  <a:pt x="2588" y="4672"/>
                  <a:pt x="2325" y="4672"/>
                  <a:pt x="2062" y="4672"/>
                </a:cubicBezTo>
                <a:close/>
                <a:moveTo>
                  <a:pt x="1323" y="5339"/>
                </a:moveTo>
                <a:cubicBezTo>
                  <a:pt x="1278" y="5339"/>
                  <a:pt x="1236" y="5339"/>
                  <a:pt x="1193" y="5348"/>
                </a:cubicBezTo>
                <a:cubicBezTo>
                  <a:pt x="1110" y="5365"/>
                  <a:pt x="1053" y="5426"/>
                  <a:pt x="1068" y="5505"/>
                </a:cubicBezTo>
                <a:cubicBezTo>
                  <a:pt x="1079" y="5567"/>
                  <a:pt x="1130" y="5630"/>
                  <a:pt x="1180" y="5674"/>
                </a:cubicBezTo>
                <a:cubicBezTo>
                  <a:pt x="1197" y="5689"/>
                  <a:pt x="1226" y="5692"/>
                  <a:pt x="1257" y="5692"/>
                </a:cubicBezTo>
                <a:cubicBezTo>
                  <a:pt x="1277" y="5692"/>
                  <a:pt x="1298" y="5691"/>
                  <a:pt x="1317" y="5691"/>
                </a:cubicBezTo>
                <a:cubicBezTo>
                  <a:pt x="1399" y="5692"/>
                  <a:pt x="1481" y="5692"/>
                  <a:pt x="1563" y="5692"/>
                </a:cubicBezTo>
                <a:cubicBezTo>
                  <a:pt x="1728" y="5692"/>
                  <a:pt x="1892" y="5691"/>
                  <a:pt x="2056" y="5691"/>
                </a:cubicBezTo>
                <a:lnTo>
                  <a:pt x="2572" y="5691"/>
                </a:lnTo>
                <a:cubicBezTo>
                  <a:pt x="2625" y="5691"/>
                  <a:pt x="2678" y="5692"/>
                  <a:pt x="2731" y="5692"/>
                </a:cubicBezTo>
                <a:cubicBezTo>
                  <a:pt x="2783" y="5692"/>
                  <a:pt x="2836" y="5691"/>
                  <a:pt x="2888" y="5688"/>
                </a:cubicBezTo>
                <a:cubicBezTo>
                  <a:pt x="2994" y="5681"/>
                  <a:pt x="3062" y="5609"/>
                  <a:pt x="3063" y="5517"/>
                </a:cubicBezTo>
                <a:cubicBezTo>
                  <a:pt x="3065" y="5420"/>
                  <a:pt x="2991" y="5349"/>
                  <a:pt x="2882" y="5341"/>
                </a:cubicBezTo>
                <a:cubicBezTo>
                  <a:pt x="2855" y="5339"/>
                  <a:pt x="2827" y="5339"/>
                  <a:pt x="2800" y="5339"/>
                </a:cubicBezTo>
                <a:close/>
                <a:moveTo>
                  <a:pt x="2056" y="6005"/>
                </a:moveTo>
                <a:cubicBezTo>
                  <a:pt x="1794" y="6005"/>
                  <a:pt x="1533" y="6005"/>
                  <a:pt x="1271" y="6006"/>
                </a:cubicBezTo>
                <a:cubicBezTo>
                  <a:pt x="1139" y="6006"/>
                  <a:pt x="1066" y="6067"/>
                  <a:pt x="1062" y="6174"/>
                </a:cubicBezTo>
                <a:cubicBezTo>
                  <a:pt x="1059" y="6284"/>
                  <a:pt x="1137" y="6356"/>
                  <a:pt x="1271" y="6356"/>
                </a:cubicBezTo>
                <a:cubicBezTo>
                  <a:pt x="1535" y="6357"/>
                  <a:pt x="1798" y="6357"/>
                  <a:pt x="2062" y="6357"/>
                </a:cubicBezTo>
                <a:cubicBezTo>
                  <a:pt x="2325" y="6357"/>
                  <a:pt x="2588" y="6357"/>
                  <a:pt x="2851" y="6356"/>
                </a:cubicBezTo>
                <a:cubicBezTo>
                  <a:pt x="2984" y="6356"/>
                  <a:pt x="3066" y="6281"/>
                  <a:pt x="3063" y="6174"/>
                </a:cubicBezTo>
                <a:cubicBezTo>
                  <a:pt x="3059" y="6070"/>
                  <a:pt x="2981" y="6006"/>
                  <a:pt x="2851" y="6006"/>
                </a:cubicBezTo>
                <a:cubicBezTo>
                  <a:pt x="2586" y="6005"/>
                  <a:pt x="2321" y="6005"/>
                  <a:pt x="2056" y="6005"/>
                </a:cubicBezTo>
                <a:close/>
                <a:moveTo>
                  <a:pt x="4731" y="5257"/>
                </a:moveTo>
                <a:cubicBezTo>
                  <a:pt x="4510" y="5257"/>
                  <a:pt x="4288" y="5258"/>
                  <a:pt x="4066" y="5258"/>
                </a:cubicBezTo>
                <a:cubicBezTo>
                  <a:pt x="3740" y="5258"/>
                  <a:pt x="3566" y="5430"/>
                  <a:pt x="3565" y="5755"/>
                </a:cubicBezTo>
                <a:cubicBezTo>
                  <a:pt x="3563" y="6170"/>
                  <a:pt x="3563" y="6584"/>
                  <a:pt x="3565" y="6999"/>
                </a:cubicBezTo>
                <a:cubicBezTo>
                  <a:pt x="3565" y="7064"/>
                  <a:pt x="3562" y="7133"/>
                  <a:pt x="3573" y="7197"/>
                </a:cubicBezTo>
                <a:cubicBezTo>
                  <a:pt x="3590" y="7286"/>
                  <a:pt x="3653" y="7335"/>
                  <a:pt x="3740" y="7335"/>
                </a:cubicBezTo>
                <a:cubicBezTo>
                  <a:pt x="3744" y="7335"/>
                  <a:pt x="3748" y="7335"/>
                  <a:pt x="3751" y="7335"/>
                </a:cubicBezTo>
                <a:cubicBezTo>
                  <a:pt x="3841" y="7329"/>
                  <a:pt x="3902" y="7277"/>
                  <a:pt x="3914" y="7180"/>
                </a:cubicBezTo>
                <a:cubicBezTo>
                  <a:pt x="3917" y="7141"/>
                  <a:pt x="3917" y="7101"/>
                  <a:pt x="3917" y="7063"/>
                </a:cubicBezTo>
                <a:cubicBezTo>
                  <a:pt x="3917" y="6628"/>
                  <a:pt x="3918" y="6195"/>
                  <a:pt x="3915" y="5761"/>
                </a:cubicBezTo>
                <a:cubicBezTo>
                  <a:pt x="3914" y="5654"/>
                  <a:pt x="3951" y="5608"/>
                  <a:pt x="4056" y="5608"/>
                </a:cubicBezTo>
                <a:cubicBezTo>
                  <a:pt x="4060" y="5608"/>
                  <a:pt x="4063" y="5608"/>
                  <a:pt x="4066" y="5609"/>
                </a:cubicBezTo>
                <a:cubicBezTo>
                  <a:pt x="4200" y="5610"/>
                  <a:pt x="4334" y="5611"/>
                  <a:pt x="4468" y="5611"/>
                </a:cubicBezTo>
                <a:cubicBezTo>
                  <a:pt x="4647" y="5611"/>
                  <a:pt x="4826" y="5610"/>
                  <a:pt x="5005" y="5610"/>
                </a:cubicBezTo>
                <a:cubicBezTo>
                  <a:pt x="5180" y="5610"/>
                  <a:pt x="5190" y="5618"/>
                  <a:pt x="5190" y="5795"/>
                </a:cubicBezTo>
                <a:cubicBezTo>
                  <a:pt x="5190" y="6844"/>
                  <a:pt x="5190" y="7892"/>
                  <a:pt x="5190" y="8939"/>
                </a:cubicBezTo>
                <a:cubicBezTo>
                  <a:pt x="5190" y="8986"/>
                  <a:pt x="5189" y="9034"/>
                  <a:pt x="5197" y="9080"/>
                </a:cubicBezTo>
                <a:cubicBezTo>
                  <a:pt x="5214" y="9168"/>
                  <a:pt x="5275" y="9215"/>
                  <a:pt x="5362" y="9217"/>
                </a:cubicBezTo>
                <a:cubicBezTo>
                  <a:pt x="5365" y="9217"/>
                  <a:pt x="5367" y="9217"/>
                  <a:pt x="5370" y="9217"/>
                </a:cubicBezTo>
                <a:cubicBezTo>
                  <a:pt x="5453" y="9217"/>
                  <a:pt x="5513" y="9170"/>
                  <a:pt x="5532" y="9084"/>
                </a:cubicBezTo>
                <a:cubicBezTo>
                  <a:pt x="5542" y="9040"/>
                  <a:pt x="5542" y="8992"/>
                  <a:pt x="5542" y="8945"/>
                </a:cubicBezTo>
                <a:cubicBezTo>
                  <a:pt x="5542" y="8413"/>
                  <a:pt x="5542" y="7882"/>
                  <a:pt x="5542" y="7349"/>
                </a:cubicBezTo>
                <a:cubicBezTo>
                  <a:pt x="5542" y="6809"/>
                  <a:pt x="5543" y="6271"/>
                  <a:pt x="5540" y="5731"/>
                </a:cubicBezTo>
                <a:cubicBezTo>
                  <a:pt x="5539" y="5432"/>
                  <a:pt x="5361" y="5258"/>
                  <a:pt x="5063" y="5258"/>
                </a:cubicBezTo>
                <a:cubicBezTo>
                  <a:pt x="4953" y="5258"/>
                  <a:pt x="4842" y="5257"/>
                  <a:pt x="4731" y="5257"/>
                </a:cubicBezTo>
                <a:close/>
                <a:moveTo>
                  <a:pt x="2572" y="7953"/>
                </a:moveTo>
                <a:cubicBezTo>
                  <a:pt x="2655" y="7953"/>
                  <a:pt x="2696" y="7985"/>
                  <a:pt x="2696" y="8076"/>
                </a:cubicBezTo>
                <a:cubicBezTo>
                  <a:pt x="2694" y="9021"/>
                  <a:pt x="2694" y="9967"/>
                  <a:pt x="2694" y="10912"/>
                </a:cubicBezTo>
                <a:cubicBezTo>
                  <a:pt x="2694" y="10923"/>
                  <a:pt x="2690" y="10935"/>
                  <a:pt x="2684" y="10957"/>
                </a:cubicBezTo>
                <a:lnTo>
                  <a:pt x="1429" y="10957"/>
                </a:lnTo>
                <a:cubicBezTo>
                  <a:pt x="1428" y="10915"/>
                  <a:pt x="1425" y="10876"/>
                  <a:pt x="1425" y="10839"/>
                </a:cubicBezTo>
                <a:cubicBezTo>
                  <a:pt x="1424" y="9936"/>
                  <a:pt x="1424" y="9033"/>
                  <a:pt x="1425" y="8131"/>
                </a:cubicBezTo>
                <a:cubicBezTo>
                  <a:pt x="1425" y="7960"/>
                  <a:pt x="1432" y="7953"/>
                  <a:pt x="1605" y="7953"/>
                </a:cubicBezTo>
                <a:cubicBezTo>
                  <a:pt x="1818" y="7953"/>
                  <a:pt x="2032" y="7954"/>
                  <a:pt x="2246" y="7954"/>
                </a:cubicBezTo>
                <a:cubicBezTo>
                  <a:pt x="2353" y="7954"/>
                  <a:pt x="2459" y="7954"/>
                  <a:pt x="2566" y="7953"/>
                </a:cubicBezTo>
                <a:cubicBezTo>
                  <a:pt x="2568" y="7953"/>
                  <a:pt x="2570" y="7953"/>
                  <a:pt x="2572" y="7953"/>
                </a:cubicBezTo>
                <a:close/>
                <a:moveTo>
                  <a:pt x="10022" y="925"/>
                </a:moveTo>
                <a:cubicBezTo>
                  <a:pt x="10160" y="926"/>
                  <a:pt x="10176" y="942"/>
                  <a:pt x="10176" y="1083"/>
                </a:cubicBezTo>
                <a:cubicBezTo>
                  <a:pt x="10176" y="4339"/>
                  <a:pt x="10176" y="7596"/>
                  <a:pt x="10176" y="10853"/>
                </a:cubicBezTo>
                <a:lnTo>
                  <a:pt x="10176" y="10957"/>
                </a:lnTo>
                <a:lnTo>
                  <a:pt x="8905" y="10957"/>
                </a:lnTo>
                <a:lnTo>
                  <a:pt x="8905" y="10828"/>
                </a:lnTo>
                <a:lnTo>
                  <a:pt x="8905" y="1104"/>
                </a:lnTo>
                <a:cubicBezTo>
                  <a:pt x="8905" y="932"/>
                  <a:pt x="8912" y="925"/>
                  <a:pt x="9083" y="925"/>
                </a:cubicBezTo>
                <a:close/>
                <a:moveTo>
                  <a:pt x="9028" y="573"/>
                </a:moveTo>
                <a:cubicBezTo>
                  <a:pt x="8892" y="573"/>
                  <a:pt x="8773" y="607"/>
                  <a:pt x="8676" y="706"/>
                </a:cubicBezTo>
                <a:cubicBezTo>
                  <a:pt x="8572" y="812"/>
                  <a:pt x="8552" y="942"/>
                  <a:pt x="8552" y="1084"/>
                </a:cubicBezTo>
                <a:cubicBezTo>
                  <a:pt x="8553" y="4325"/>
                  <a:pt x="8553" y="7567"/>
                  <a:pt x="8553" y="10808"/>
                </a:cubicBezTo>
                <a:lnTo>
                  <a:pt x="8553" y="10954"/>
                </a:lnTo>
                <a:lnTo>
                  <a:pt x="8036" y="10954"/>
                </a:lnTo>
                <a:lnTo>
                  <a:pt x="8036" y="10798"/>
                </a:lnTo>
                <a:cubicBezTo>
                  <a:pt x="8036" y="8608"/>
                  <a:pt x="8033" y="6418"/>
                  <a:pt x="8039" y="4228"/>
                </a:cubicBezTo>
                <a:cubicBezTo>
                  <a:pt x="8040" y="3881"/>
                  <a:pt x="7857" y="3694"/>
                  <a:pt x="7533" y="3694"/>
                </a:cubicBezTo>
                <a:cubicBezTo>
                  <a:pt x="7489" y="3694"/>
                  <a:pt x="7443" y="3697"/>
                  <a:pt x="7394" y="3704"/>
                </a:cubicBezTo>
                <a:cubicBezTo>
                  <a:pt x="7302" y="3717"/>
                  <a:pt x="7255" y="3781"/>
                  <a:pt x="7253" y="3866"/>
                </a:cubicBezTo>
                <a:cubicBezTo>
                  <a:pt x="7250" y="3953"/>
                  <a:pt x="7294" y="4017"/>
                  <a:pt x="7382" y="4039"/>
                </a:cubicBezTo>
                <a:cubicBezTo>
                  <a:pt x="7419" y="4049"/>
                  <a:pt x="7459" y="4049"/>
                  <a:pt x="7498" y="4049"/>
                </a:cubicBezTo>
                <a:cubicBezTo>
                  <a:pt x="7677" y="4052"/>
                  <a:pt x="7684" y="4059"/>
                  <a:pt x="7684" y="4235"/>
                </a:cubicBezTo>
                <a:lnTo>
                  <a:pt x="7684" y="10828"/>
                </a:lnTo>
                <a:lnTo>
                  <a:pt x="7684" y="10953"/>
                </a:lnTo>
                <a:lnTo>
                  <a:pt x="6412" y="10953"/>
                </a:lnTo>
                <a:lnTo>
                  <a:pt x="6412" y="10828"/>
                </a:lnTo>
                <a:lnTo>
                  <a:pt x="6412" y="4235"/>
                </a:lnTo>
                <a:cubicBezTo>
                  <a:pt x="6412" y="4211"/>
                  <a:pt x="6414" y="4188"/>
                  <a:pt x="6412" y="4164"/>
                </a:cubicBezTo>
                <a:cubicBezTo>
                  <a:pt x="6411" y="4087"/>
                  <a:pt x="6448" y="4050"/>
                  <a:pt x="6526" y="4049"/>
                </a:cubicBezTo>
                <a:cubicBezTo>
                  <a:pt x="6556" y="4049"/>
                  <a:pt x="6589" y="4052"/>
                  <a:pt x="6619" y="4052"/>
                </a:cubicBezTo>
                <a:cubicBezTo>
                  <a:pt x="6649" y="4052"/>
                  <a:pt x="6676" y="4049"/>
                  <a:pt x="6699" y="4036"/>
                </a:cubicBezTo>
                <a:cubicBezTo>
                  <a:pt x="6754" y="4003"/>
                  <a:pt x="6820" y="3938"/>
                  <a:pt x="6827" y="3881"/>
                </a:cubicBezTo>
                <a:cubicBezTo>
                  <a:pt x="6832" y="3829"/>
                  <a:pt x="6778" y="3744"/>
                  <a:pt x="6727" y="3717"/>
                </a:cubicBezTo>
                <a:cubicBezTo>
                  <a:pt x="6683" y="3694"/>
                  <a:pt x="6630" y="3684"/>
                  <a:pt x="6573" y="3684"/>
                </a:cubicBezTo>
                <a:cubicBezTo>
                  <a:pt x="6418" y="3684"/>
                  <a:pt x="6237" y="3759"/>
                  <a:pt x="6152" y="3866"/>
                </a:cubicBezTo>
                <a:cubicBezTo>
                  <a:pt x="6067" y="3972"/>
                  <a:pt x="6060" y="4094"/>
                  <a:pt x="6060" y="4223"/>
                </a:cubicBezTo>
                <a:cubicBezTo>
                  <a:pt x="6060" y="6416"/>
                  <a:pt x="6060" y="8610"/>
                  <a:pt x="6060" y="10802"/>
                </a:cubicBezTo>
                <a:lnTo>
                  <a:pt x="6060" y="10952"/>
                </a:lnTo>
                <a:lnTo>
                  <a:pt x="5542" y="10952"/>
                </a:lnTo>
                <a:lnTo>
                  <a:pt x="5542" y="10802"/>
                </a:lnTo>
                <a:cubicBezTo>
                  <a:pt x="5542" y="10482"/>
                  <a:pt x="5545" y="10161"/>
                  <a:pt x="5540" y="9841"/>
                </a:cubicBezTo>
                <a:cubicBezTo>
                  <a:pt x="5539" y="9715"/>
                  <a:pt x="5470" y="9636"/>
                  <a:pt x="5373" y="9636"/>
                </a:cubicBezTo>
                <a:cubicBezTo>
                  <a:pt x="5356" y="9636"/>
                  <a:pt x="5337" y="9638"/>
                  <a:pt x="5318" y="9644"/>
                </a:cubicBezTo>
                <a:cubicBezTo>
                  <a:pt x="5211" y="9672"/>
                  <a:pt x="5190" y="9757"/>
                  <a:pt x="5190" y="9855"/>
                </a:cubicBezTo>
                <a:cubicBezTo>
                  <a:pt x="5190" y="10180"/>
                  <a:pt x="5190" y="10503"/>
                  <a:pt x="5190" y="10828"/>
                </a:cubicBezTo>
                <a:lnTo>
                  <a:pt x="5190" y="10952"/>
                </a:lnTo>
                <a:lnTo>
                  <a:pt x="3917" y="10952"/>
                </a:lnTo>
                <a:lnTo>
                  <a:pt x="3917" y="10803"/>
                </a:lnTo>
                <a:lnTo>
                  <a:pt x="3917" y="8024"/>
                </a:lnTo>
                <a:cubicBezTo>
                  <a:pt x="3917" y="7839"/>
                  <a:pt x="3862" y="7752"/>
                  <a:pt x="3746" y="7752"/>
                </a:cubicBezTo>
                <a:cubicBezTo>
                  <a:pt x="3743" y="7752"/>
                  <a:pt x="3740" y="7752"/>
                  <a:pt x="3737" y="7752"/>
                </a:cubicBezTo>
                <a:cubicBezTo>
                  <a:pt x="3620" y="7757"/>
                  <a:pt x="3565" y="7842"/>
                  <a:pt x="3565" y="8023"/>
                </a:cubicBezTo>
                <a:cubicBezTo>
                  <a:pt x="3565" y="8953"/>
                  <a:pt x="3565" y="9883"/>
                  <a:pt x="3565" y="10815"/>
                </a:cubicBezTo>
                <a:lnTo>
                  <a:pt x="3565" y="10952"/>
                </a:lnTo>
                <a:lnTo>
                  <a:pt x="3048" y="10952"/>
                </a:lnTo>
                <a:lnTo>
                  <a:pt x="3048" y="10802"/>
                </a:lnTo>
                <a:cubicBezTo>
                  <a:pt x="3048" y="9892"/>
                  <a:pt x="3048" y="8980"/>
                  <a:pt x="3046" y="8070"/>
                </a:cubicBezTo>
                <a:cubicBezTo>
                  <a:pt x="3046" y="7778"/>
                  <a:pt x="2870" y="7603"/>
                  <a:pt x="2579" y="7601"/>
                </a:cubicBezTo>
                <a:lnTo>
                  <a:pt x="1570" y="7601"/>
                </a:lnTo>
                <a:cubicBezTo>
                  <a:pt x="1243" y="7603"/>
                  <a:pt x="1073" y="7774"/>
                  <a:pt x="1073" y="8103"/>
                </a:cubicBezTo>
                <a:cubicBezTo>
                  <a:pt x="1073" y="9006"/>
                  <a:pt x="1073" y="9909"/>
                  <a:pt x="1073" y="10812"/>
                </a:cubicBezTo>
                <a:lnTo>
                  <a:pt x="1073" y="10954"/>
                </a:lnTo>
                <a:lnTo>
                  <a:pt x="354" y="10954"/>
                </a:lnTo>
                <a:lnTo>
                  <a:pt x="354" y="10796"/>
                </a:lnTo>
                <a:cubicBezTo>
                  <a:pt x="354" y="8614"/>
                  <a:pt x="354" y="6432"/>
                  <a:pt x="354" y="4251"/>
                </a:cubicBezTo>
                <a:cubicBezTo>
                  <a:pt x="354" y="4200"/>
                  <a:pt x="355" y="4148"/>
                  <a:pt x="347" y="4099"/>
                </a:cubicBezTo>
                <a:cubicBezTo>
                  <a:pt x="334" y="4009"/>
                  <a:pt x="274" y="3960"/>
                  <a:pt x="186" y="3958"/>
                </a:cubicBezTo>
                <a:cubicBezTo>
                  <a:pt x="182" y="3957"/>
                  <a:pt x="178" y="3957"/>
                  <a:pt x="174" y="3957"/>
                </a:cubicBezTo>
                <a:cubicBezTo>
                  <a:pt x="88" y="3957"/>
                  <a:pt x="27" y="4004"/>
                  <a:pt x="11" y="4094"/>
                </a:cubicBezTo>
                <a:cubicBezTo>
                  <a:pt x="1" y="4144"/>
                  <a:pt x="2" y="4195"/>
                  <a:pt x="2" y="4247"/>
                </a:cubicBezTo>
                <a:cubicBezTo>
                  <a:pt x="2" y="6507"/>
                  <a:pt x="2" y="8767"/>
                  <a:pt x="2" y="11027"/>
                </a:cubicBezTo>
                <a:cubicBezTo>
                  <a:pt x="2" y="11278"/>
                  <a:pt x="38" y="11313"/>
                  <a:pt x="284" y="11313"/>
                </a:cubicBezTo>
                <a:lnTo>
                  <a:pt x="11006" y="11313"/>
                </a:lnTo>
                <a:cubicBezTo>
                  <a:pt x="11027" y="11313"/>
                  <a:pt x="11049" y="11314"/>
                  <a:pt x="11071" y="11314"/>
                </a:cubicBezTo>
                <a:cubicBezTo>
                  <a:pt x="11093" y="11314"/>
                  <a:pt x="11114" y="11313"/>
                  <a:pt x="11136" y="11311"/>
                </a:cubicBezTo>
                <a:cubicBezTo>
                  <a:pt x="11224" y="11301"/>
                  <a:pt x="11277" y="11248"/>
                  <a:pt x="11285" y="11158"/>
                </a:cubicBezTo>
                <a:cubicBezTo>
                  <a:pt x="11295" y="11070"/>
                  <a:pt x="11255" y="11004"/>
                  <a:pt x="11170" y="10977"/>
                </a:cubicBezTo>
                <a:cubicBezTo>
                  <a:pt x="11130" y="10964"/>
                  <a:pt x="11086" y="10963"/>
                  <a:pt x="11043" y="10963"/>
                </a:cubicBezTo>
                <a:cubicBezTo>
                  <a:pt x="10876" y="10962"/>
                  <a:pt x="10708" y="10962"/>
                  <a:pt x="10527" y="10962"/>
                </a:cubicBezTo>
                <a:lnTo>
                  <a:pt x="10527" y="10792"/>
                </a:lnTo>
                <a:cubicBezTo>
                  <a:pt x="10527" y="7550"/>
                  <a:pt x="10527" y="4309"/>
                  <a:pt x="10527" y="1067"/>
                </a:cubicBezTo>
                <a:cubicBezTo>
                  <a:pt x="10527" y="747"/>
                  <a:pt x="10357" y="574"/>
                  <a:pt x="10036" y="573"/>
                </a:cubicBezTo>
                <a:cubicBezTo>
                  <a:pt x="9812" y="573"/>
                  <a:pt x="9588" y="574"/>
                  <a:pt x="9364" y="574"/>
                </a:cubicBezTo>
                <a:cubicBezTo>
                  <a:pt x="9252" y="574"/>
                  <a:pt x="9140" y="574"/>
                  <a:pt x="9028" y="573"/>
                </a:cubicBezTo>
                <a:close/>
                <a:moveTo>
                  <a:pt x="4490" y="11661"/>
                </a:moveTo>
                <a:cubicBezTo>
                  <a:pt x="4376" y="11661"/>
                  <a:pt x="4263" y="11661"/>
                  <a:pt x="4149" y="11662"/>
                </a:cubicBezTo>
                <a:cubicBezTo>
                  <a:pt x="4032" y="11664"/>
                  <a:pt x="3956" y="11739"/>
                  <a:pt x="3958" y="11840"/>
                </a:cubicBezTo>
                <a:cubicBezTo>
                  <a:pt x="3959" y="11940"/>
                  <a:pt x="4035" y="12010"/>
                  <a:pt x="4153" y="12013"/>
                </a:cubicBezTo>
                <a:cubicBezTo>
                  <a:pt x="4197" y="12014"/>
                  <a:pt x="4241" y="12014"/>
                  <a:pt x="4286" y="12014"/>
                </a:cubicBezTo>
                <a:cubicBezTo>
                  <a:pt x="4374" y="12014"/>
                  <a:pt x="4462" y="12013"/>
                  <a:pt x="4550" y="12013"/>
                </a:cubicBezTo>
                <a:cubicBezTo>
                  <a:pt x="4639" y="12013"/>
                  <a:pt x="4727" y="12014"/>
                  <a:pt x="4815" y="12014"/>
                </a:cubicBezTo>
                <a:cubicBezTo>
                  <a:pt x="4860" y="12014"/>
                  <a:pt x="4904" y="12014"/>
                  <a:pt x="4948" y="12013"/>
                </a:cubicBezTo>
                <a:cubicBezTo>
                  <a:pt x="5073" y="12011"/>
                  <a:pt x="5153" y="11939"/>
                  <a:pt x="5152" y="11835"/>
                </a:cubicBezTo>
                <a:cubicBezTo>
                  <a:pt x="5150" y="11735"/>
                  <a:pt x="5072" y="11662"/>
                  <a:pt x="4955" y="11662"/>
                </a:cubicBezTo>
                <a:cubicBezTo>
                  <a:pt x="4800" y="11662"/>
                  <a:pt x="4645" y="11661"/>
                  <a:pt x="4490" y="11661"/>
                </a:cubicBezTo>
                <a:close/>
                <a:moveTo>
                  <a:pt x="7047" y="11660"/>
                </a:moveTo>
                <a:cubicBezTo>
                  <a:pt x="6912" y="11660"/>
                  <a:pt x="6778" y="11661"/>
                  <a:pt x="6643" y="11662"/>
                </a:cubicBezTo>
                <a:cubicBezTo>
                  <a:pt x="6526" y="11664"/>
                  <a:pt x="6449" y="11738"/>
                  <a:pt x="6449" y="11838"/>
                </a:cubicBezTo>
                <a:cubicBezTo>
                  <a:pt x="6449" y="11937"/>
                  <a:pt x="6526" y="12010"/>
                  <a:pt x="6643" y="12013"/>
                </a:cubicBezTo>
                <a:cubicBezTo>
                  <a:pt x="6687" y="12014"/>
                  <a:pt x="6731" y="12014"/>
                  <a:pt x="6775" y="12014"/>
                </a:cubicBezTo>
                <a:cubicBezTo>
                  <a:pt x="6864" y="12014"/>
                  <a:pt x="6952" y="12013"/>
                  <a:pt x="7040" y="12013"/>
                </a:cubicBezTo>
                <a:cubicBezTo>
                  <a:pt x="7132" y="12013"/>
                  <a:pt x="7223" y="12014"/>
                  <a:pt x="7313" y="12014"/>
                </a:cubicBezTo>
                <a:cubicBezTo>
                  <a:pt x="7359" y="12014"/>
                  <a:pt x="7404" y="12014"/>
                  <a:pt x="7449" y="12013"/>
                </a:cubicBezTo>
                <a:cubicBezTo>
                  <a:pt x="7567" y="12010"/>
                  <a:pt x="7642" y="11940"/>
                  <a:pt x="7642" y="11838"/>
                </a:cubicBezTo>
                <a:cubicBezTo>
                  <a:pt x="7642" y="11735"/>
                  <a:pt x="7567" y="11664"/>
                  <a:pt x="7449" y="11662"/>
                </a:cubicBezTo>
                <a:cubicBezTo>
                  <a:pt x="7315" y="11661"/>
                  <a:pt x="7181" y="11660"/>
                  <a:pt x="7047" y="11660"/>
                </a:cubicBezTo>
                <a:close/>
                <a:moveTo>
                  <a:pt x="1797" y="11661"/>
                </a:moveTo>
                <a:cubicBezTo>
                  <a:pt x="1753" y="11661"/>
                  <a:pt x="1709" y="11661"/>
                  <a:pt x="1665" y="11662"/>
                </a:cubicBezTo>
                <a:cubicBezTo>
                  <a:pt x="1543" y="11664"/>
                  <a:pt x="1471" y="11728"/>
                  <a:pt x="1468" y="11832"/>
                </a:cubicBezTo>
                <a:cubicBezTo>
                  <a:pt x="1465" y="11940"/>
                  <a:pt x="1539" y="12011"/>
                  <a:pt x="1665" y="12013"/>
                </a:cubicBezTo>
                <a:cubicBezTo>
                  <a:pt x="1776" y="12014"/>
                  <a:pt x="1888" y="12014"/>
                  <a:pt x="2000" y="12014"/>
                </a:cubicBezTo>
                <a:cubicBezTo>
                  <a:pt x="2153" y="12014"/>
                  <a:pt x="2306" y="12014"/>
                  <a:pt x="2458" y="12013"/>
                </a:cubicBezTo>
                <a:cubicBezTo>
                  <a:pt x="2582" y="12011"/>
                  <a:pt x="2662" y="11937"/>
                  <a:pt x="2657" y="11832"/>
                </a:cubicBezTo>
                <a:cubicBezTo>
                  <a:pt x="2655" y="11732"/>
                  <a:pt x="2578" y="11664"/>
                  <a:pt x="2459" y="11662"/>
                </a:cubicBezTo>
                <a:cubicBezTo>
                  <a:pt x="2415" y="11661"/>
                  <a:pt x="2371" y="11661"/>
                  <a:pt x="2327" y="11661"/>
                </a:cubicBezTo>
                <a:cubicBezTo>
                  <a:pt x="2239" y="11661"/>
                  <a:pt x="2150" y="11662"/>
                  <a:pt x="2062" y="11662"/>
                </a:cubicBezTo>
                <a:cubicBezTo>
                  <a:pt x="1974" y="11662"/>
                  <a:pt x="1885" y="11661"/>
                  <a:pt x="1797" y="11661"/>
                </a:cubicBezTo>
                <a:close/>
                <a:moveTo>
                  <a:pt x="9741" y="11661"/>
                </a:moveTo>
                <a:cubicBezTo>
                  <a:pt x="9675" y="11661"/>
                  <a:pt x="9608" y="11661"/>
                  <a:pt x="9542" y="11661"/>
                </a:cubicBezTo>
                <a:cubicBezTo>
                  <a:pt x="9511" y="11661"/>
                  <a:pt x="9480" y="11661"/>
                  <a:pt x="9449" y="11661"/>
                </a:cubicBezTo>
                <a:cubicBezTo>
                  <a:pt x="9394" y="11661"/>
                  <a:pt x="9338" y="11661"/>
                  <a:pt x="9283" y="11661"/>
                </a:cubicBezTo>
                <a:cubicBezTo>
                  <a:pt x="9233" y="11661"/>
                  <a:pt x="9182" y="11661"/>
                  <a:pt x="9131" y="11662"/>
                </a:cubicBezTo>
                <a:cubicBezTo>
                  <a:pt x="9019" y="11665"/>
                  <a:pt x="8948" y="11734"/>
                  <a:pt x="8945" y="11832"/>
                </a:cubicBezTo>
                <a:cubicBezTo>
                  <a:pt x="8942" y="11936"/>
                  <a:pt x="9016" y="12011"/>
                  <a:pt x="9133" y="12013"/>
                </a:cubicBezTo>
                <a:cubicBezTo>
                  <a:pt x="9247" y="12014"/>
                  <a:pt x="9361" y="12014"/>
                  <a:pt x="9475" y="12014"/>
                </a:cubicBezTo>
                <a:cubicBezTo>
                  <a:pt x="9631" y="12014"/>
                  <a:pt x="9787" y="12014"/>
                  <a:pt x="9942" y="12013"/>
                </a:cubicBezTo>
                <a:cubicBezTo>
                  <a:pt x="10062" y="12011"/>
                  <a:pt x="10133" y="11940"/>
                  <a:pt x="10133" y="11836"/>
                </a:cubicBezTo>
                <a:cubicBezTo>
                  <a:pt x="10133" y="11732"/>
                  <a:pt x="10060" y="11665"/>
                  <a:pt x="9941" y="11662"/>
                </a:cubicBezTo>
                <a:cubicBezTo>
                  <a:pt x="9874" y="11661"/>
                  <a:pt x="9808" y="11661"/>
                  <a:pt x="9741" y="1166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5" name="Google Shape;485;p51"/>
          <p:cNvCxnSpPr/>
          <p:nvPr/>
        </p:nvCxnSpPr>
        <p:spPr>
          <a:xfrm>
            <a:off x="8430767" y="4775465"/>
            <a:ext cx="438600" cy="0"/>
          </a:xfrm>
          <a:prstGeom prst="straightConnector1">
            <a:avLst/>
          </a:prstGeom>
          <a:noFill/>
          <a:ln w="28575" cap="flat" cmpd="sng">
            <a:solidFill>
              <a:schemeClr val="dk2"/>
            </a:solidFill>
            <a:prstDash val="solid"/>
            <a:round/>
            <a:headEnd type="none" w="med" len="med"/>
            <a:tailEnd type="none" w="med" len="med"/>
          </a:ln>
        </p:spPr>
      </p:cxnSp>
      <p:pic>
        <p:nvPicPr>
          <p:cNvPr id="486" name="Google Shape;486;p51"/>
          <p:cNvPicPr preferRelativeResize="0"/>
          <p:nvPr/>
        </p:nvPicPr>
        <p:blipFill>
          <a:blip r:embed="rId3">
            <a:alphaModFix/>
          </a:blip>
          <a:stretch>
            <a:fillRect/>
          </a:stretch>
        </p:blipFill>
        <p:spPr>
          <a:xfrm>
            <a:off x="1032350" y="1339125"/>
            <a:ext cx="3858900" cy="3858900"/>
          </a:xfrm>
          <a:prstGeom prst="rect">
            <a:avLst/>
          </a:prstGeom>
          <a:noFill/>
          <a:ln>
            <a:noFill/>
          </a:ln>
        </p:spPr>
      </p:pic>
      <p:pic>
        <p:nvPicPr>
          <p:cNvPr id="487" name="Google Shape;487;p51"/>
          <p:cNvPicPr preferRelativeResize="0"/>
          <p:nvPr/>
        </p:nvPicPr>
        <p:blipFill>
          <a:blip r:embed="rId4">
            <a:alphaModFix/>
          </a:blip>
          <a:stretch>
            <a:fillRect/>
          </a:stretch>
        </p:blipFill>
        <p:spPr>
          <a:xfrm>
            <a:off x="4971050" y="2465175"/>
            <a:ext cx="4172950" cy="2395150"/>
          </a:xfrm>
          <a:prstGeom prst="rect">
            <a:avLst/>
          </a:prstGeom>
          <a:noFill/>
          <a:ln>
            <a:noFill/>
          </a:ln>
        </p:spPr>
      </p:pic>
      <p:pic>
        <p:nvPicPr>
          <p:cNvPr id="488" name="Google Shape;488;p51"/>
          <p:cNvPicPr preferRelativeResize="0"/>
          <p:nvPr/>
        </p:nvPicPr>
        <p:blipFill>
          <a:blip r:embed="rId5">
            <a:alphaModFix/>
          </a:blip>
          <a:stretch>
            <a:fillRect/>
          </a:stretch>
        </p:blipFill>
        <p:spPr>
          <a:xfrm>
            <a:off x="1388538" y="1425488"/>
            <a:ext cx="6753225" cy="3686175"/>
          </a:xfrm>
          <a:prstGeom prst="rect">
            <a:avLst/>
          </a:prstGeom>
          <a:noFill/>
          <a:ln>
            <a:noFill/>
          </a:ln>
        </p:spPr>
      </p:pic>
      <p:sp>
        <p:nvSpPr>
          <p:cNvPr id="489" name="Google Shape;489;p51"/>
          <p:cNvSpPr txBox="1">
            <a:spLocks noGrp="1"/>
          </p:cNvSpPr>
          <p:nvPr>
            <p:ph type="body" idx="1"/>
          </p:nvPr>
        </p:nvSpPr>
        <p:spPr>
          <a:xfrm>
            <a:off x="3100300" y="4340465"/>
            <a:ext cx="1238400" cy="435000"/>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r>
              <a:rPr lang="en" b="1"/>
              <a:t>(grams/mile)</a:t>
            </a:r>
            <a:endParaRPr b="1"/>
          </a:p>
        </p:txBody>
      </p:sp>
      <p:pic>
        <p:nvPicPr>
          <p:cNvPr id="490" name="Google Shape;490;p51"/>
          <p:cNvPicPr preferRelativeResize="0"/>
          <p:nvPr/>
        </p:nvPicPr>
        <p:blipFill>
          <a:blip r:embed="rId6">
            <a:alphaModFix/>
          </a:blip>
          <a:stretch>
            <a:fillRect/>
          </a:stretch>
        </p:blipFill>
        <p:spPr>
          <a:xfrm>
            <a:off x="404225" y="1986676"/>
            <a:ext cx="4487025" cy="2873650"/>
          </a:xfrm>
          <a:prstGeom prst="rect">
            <a:avLst/>
          </a:prstGeom>
          <a:noFill/>
          <a:ln>
            <a:noFill/>
          </a:ln>
        </p:spPr>
      </p:pic>
      <p:sp>
        <p:nvSpPr>
          <p:cNvPr id="491" name="Google Shape;491;p51"/>
          <p:cNvSpPr/>
          <p:nvPr/>
        </p:nvSpPr>
        <p:spPr>
          <a:xfrm rot="-1860066">
            <a:off x="1815350" y="4061247"/>
            <a:ext cx="631389" cy="125537"/>
          </a:xfrm>
          <a:prstGeom prst="rightArrow">
            <a:avLst>
              <a:gd name="adj1" fmla="val 50000"/>
              <a:gd name="adj2" fmla="val 50000"/>
            </a:avLst>
          </a:pr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0"/>
                                        </p:tgtEl>
                                        <p:attrNameLst>
                                          <p:attrName>style.visibility</p:attrName>
                                        </p:attrNameLst>
                                      </p:cBhvr>
                                      <p:to>
                                        <p:strVal val="visible"/>
                                      </p:to>
                                    </p:set>
                                    <p:animEffect transition="in" filter="fade">
                                      <p:cBhvr>
                                        <p:cTn id="7" dur="1000"/>
                                        <p:tgtEl>
                                          <p:spTgt spid="4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1"/>
                                        </p:tgtEl>
                                        <p:attrNameLst>
                                          <p:attrName>style.visibility</p:attrName>
                                        </p:attrNameLst>
                                      </p:cBhvr>
                                      <p:to>
                                        <p:strVal val="visible"/>
                                      </p:to>
                                    </p:set>
                                    <p:animEffect transition="in" filter="fade">
                                      <p:cBhvr>
                                        <p:cTn id="12" dur="1000"/>
                                        <p:tgtEl>
                                          <p:spTgt spid="491"/>
                                        </p:tgtEl>
                                      </p:cBhvr>
                                    </p:animEffect>
                                  </p:childTnLst>
                                </p:cTn>
                              </p:par>
                              <p:par>
                                <p:cTn id="13" presetID="1" presetClass="exit" presetSubtype="0" fill="hold" nodeType="withEffect">
                                  <p:stCondLst>
                                    <p:cond delay="0"/>
                                  </p:stCondLst>
                                  <p:childTnLst>
                                    <p:set>
                                      <p:cBhvr>
                                        <p:cTn id="14" dur="1" fill="hold">
                                          <p:stCondLst>
                                            <p:cond delay="0"/>
                                          </p:stCondLst>
                                        </p:cTn>
                                        <p:tgtEl>
                                          <p:spTgt spid="48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87"/>
                                        </p:tgtEl>
                                        <p:attrNameLst>
                                          <p:attrName>style.visibility</p:attrName>
                                        </p:attrNameLst>
                                      </p:cBhvr>
                                      <p:to>
                                        <p:strVal val="visible"/>
                                      </p:to>
                                    </p:set>
                                    <p:animEffect transition="in" filter="fade">
                                      <p:cBhvr>
                                        <p:cTn id="19" dur="1000"/>
                                        <p:tgtEl>
                                          <p:spTgt spid="48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88"/>
                                        </p:tgtEl>
                                        <p:attrNameLst>
                                          <p:attrName>style.visibility</p:attrName>
                                        </p:attrNameLst>
                                      </p:cBhvr>
                                      <p:to>
                                        <p:strVal val="visible"/>
                                      </p:to>
                                    </p:set>
                                    <p:animEffect transition="in" filter="fade">
                                      <p:cBhvr>
                                        <p:cTn id="24" dur="1000"/>
                                        <p:tgtEl>
                                          <p:spTgt spid="488"/>
                                        </p:tgtEl>
                                      </p:cBhvr>
                                    </p:animEffect>
                                  </p:childTnLst>
                                </p:cTn>
                              </p:par>
                              <p:par>
                                <p:cTn id="25" presetID="1" presetClass="exit" presetSubtype="0" fill="hold" nodeType="withEffect">
                                  <p:stCondLst>
                                    <p:cond delay="0"/>
                                  </p:stCondLst>
                                  <p:childTnLst>
                                    <p:set>
                                      <p:cBhvr>
                                        <p:cTn id="26" dur="1" fill="hold">
                                          <p:stCondLst>
                                            <p:cond delay="0"/>
                                          </p:stCondLst>
                                        </p:cTn>
                                        <p:tgtEl>
                                          <p:spTgt spid="490"/>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487"/>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486"/>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480"/>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489"/>
                                        </p:tgtEl>
                                        <p:attrNameLst>
                                          <p:attrName>style.visibility</p:attrName>
                                        </p:attrNameLst>
                                      </p:cBhvr>
                                      <p:to>
                                        <p:strVal val="visible"/>
                                      </p:to>
                                    </p:set>
                                    <p:animEffect transition="in" filter="fade">
                                      <p:cBhvr>
                                        <p:cTn id="35" dur="1000"/>
                                        <p:tgtEl>
                                          <p:spTgt spid="489"/>
                                        </p:tgtEl>
                                      </p:cBhvr>
                                    </p:animEffect>
                                  </p:childTnLst>
                                </p:cTn>
                              </p:par>
                              <p:par>
                                <p:cTn id="36" presetID="1" presetClass="exit" presetSubtype="0" fill="hold" nodeType="withEffect">
                                  <p:stCondLst>
                                    <p:cond delay="0"/>
                                  </p:stCondLst>
                                  <p:childTnLst>
                                    <p:set>
                                      <p:cBhvr>
                                        <p:cTn id="37" dur="1" fill="hold">
                                          <p:stCondLst>
                                            <p:cond delay="0"/>
                                          </p:stCondLst>
                                        </p:cTn>
                                        <p:tgtEl>
                                          <p:spTgt spid="4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52"/>
          <p:cNvSpPr/>
          <p:nvPr/>
        </p:nvSpPr>
        <p:spPr>
          <a:xfrm>
            <a:off x="527250" y="572417"/>
            <a:ext cx="8089500" cy="607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2"/>
          <p:cNvSpPr txBox="1">
            <a:spLocks noGrp="1"/>
          </p:cNvSpPr>
          <p:nvPr>
            <p:ph type="title"/>
          </p:nvPr>
        </p:nvSpPr>
        <p:spPr>
          <a:xfrm>
            <a:off x="713250" y="539496"/>
            <a:ext cx="77175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Live Server Website</a:t>
            </a:r>
            <a:endParaRPr/>
          </a:p>
        </p:txBody>
      </p:sp>
      <p:grpSp>
        <p:nvGrpSpPr>
          <p:cNvPr id="498" name="Google Shape;498;p52"/>
          <p:cNvGrpSpPr/>
          <p:nvPr/>
        </p:nvGrpSpPr>
        <p:grpSpPr>
          <a:xfrm>
            <a:off x="8616754" y="107246"/>
            <a:ext cx="452938" cy="465188"/>
            <a:chOff x="3303698" y="2820628"/>
            <a:chExt cx="452938" cy="465188"/>
          </a:xfrm>
        </p:grpSpPr>
        <p:sp>
          <p:nvSpPr>
            <p:cNvPr id="499" name="Google Shape;499;p52"/>
            <p:cNvSpPr/>
            <p:nvPr/>
          </p:nvSpPr>
          <p:spPr>
            <a:xfrm>
              <a:off x="3303698" y="2820628"/>
              <a:ext cx="452938" cy="379787"/>
            </a:xfrm>
            <a:custGeom>
              <a:avLst/>
              <a:gdLst/>
              <a:ahLst/>
              <a:cxnLst/>
              <a:rect l="l" t="t" r="r" b="b"/>
              <a:pathLst>
                <a:path w="14848" h="12450" extrusionOk="0">
                  <a:moveTo>
                    <a:pt x="5112" y="1173"/>
                  </a:moveTo>
                  <a:cubicBezTo>
                    <a:pt x="5069" y="1173"/>
                    <a:pt x="5026" y="1189"/>
                    <a:pt x="4986" y="1223"/>
                  </a:cubicBezTo>
                  <a:cubicBezTo>
                    <a:pt x="4781" y="1397"/>
                    <a:pt x="4577" y="1575"/>
                    <a:pt x="4385" y="1765"/>
                  </a:cubicBezTo>
                  <a:cubicBezTo>
                    <a:pt x="4265" y="1881"/>
                    <a:pt x="4316" y="2049"/>
                    <a:pt x="4476" y="2112"/>
                  </a:cubicBezTo>
                  <a:cubicBezTo>
                    <a:pt x="4523" y="2131"/>
                    <a:pt x="4571" y="2146"/>
                    <a:pt x="4620" y="2162"/>
                  </a:cubicBezTo>
                  <a:cubicBezTo>
                    <a:pt x="4615" y="2176"/>
                    <a:pt x="4615" y="2183"/>
                    <a:pt x="4612" y="2185"/>
                  </a:cubicBezTo>
                  <a:cubicBezTo>
                    <a:pt x="4546" y="2247"/>
                    <a:pt x="4479" y="2310"/>
                    <a:pt x="4412" y="2373"/>
                  </a:cubicBezTo>
                  <a:cubicBezTo>
                    <a:pt x="4296" y="2482"/>
                    <a:pt x="4276" y="2606"/>
                    <a:pt x="4359" y="2703"/>
                  </a:cubicBezTo>
                  <a:cubicBezTo>
                    <a:pt x="4401" y="2753"/>
                    <a:pt x="4454" y="2778"/>
                    <a:pt x="4512" y="2778"/>
                  </a:cubicBezTo>
                  <a:cubicBezTo>
                    <a:pt x="4573" y="2778"/>
                    <a:pt x="4639" y="2750"/>
                    <a:pt x="4702" y="2695"/>
                  </a:cubicBezTo>
                  <a:cubicBezTo>
                    <a:pt x="4843" y="2571"/>
                    <a:pt x="4983" y="2444"/>
                    <a:pt x="5124" y="2320"/>
                  </a:cubicBezTo>
                  <a:cubicBezTo>
                    <a:pt x="5410" y="2065"/>
                    <a:pt x="5386" y="1927"/>
                    <a:pt x="5030" y="1804"/>
                  </a:cubicBezTo>
                  <a:cubicBezTo>
                    <a:pt x="5027" y="1803"/>
                    <a:pt x="5026" y="1796"/>
                    <a:pt x="5017" y="1776"/>
                  </a:cubicBezTo>
                  <a:cubicBezTo>
                    <a:pt x="5054" y="1742"/>
                    <a:pt x="5094" y="1705"/>
                    <a:pt x="5135" y="1668"/>
                  </a:cubicBezTo>
                  <a:cubicBezTo>
                    <a:pt x="5178" y="1628"/>
                    <a:pt x="5225" y="1592"/>
                    <a:pt x="5263" y="1549"/>
                  </a:cubicBezTo>
                  <a:cubicBezTo>
                    <a:pt x="5350" y="1454"/>
                    <a:pt x="5355" y="1336"/>
                    <a:pt x="5272" y="1250"/>
                  </a:cubicBezTo>
                  <a:cubicBezTo>
                    <a:pt x="5224" y="1200"/>
                    <a:pt x="5168" y="1173"/>
                    <a:pt x="5112" y="1173"/>
                  </a:cubicBezTo>
                  <a:close/>
                  <a:moveTo>
                    <a:pt x="4810" y="437"/>
                  </a:moveTo>
                  <a:cubicBezTo>
                    <a:pt x="4816" y="437"/>
                    <a:pt x="4822" y="437"/>
                    <a:pt x="4828" y="437"/>
                  </a:cubicBezTo>
                  <a:cubicBezTo>
                    <a:pt x="5681" y="447"/>
                    <a:pt x="6360" y="1135"/>
                    <a:pt x="6356" y="1985"/>
                  </a:cubicBezTo>
                  <a:cubicBezTo>
                    <a:pt x="6353" y="2833"/>
                    <a:pt x="5661" y="3522"/>
                    <a:pt x="4817" y="3522"/>
                  </a:cubicBezTo>
                  <a:cubicBezTo>
                    <a:pt x="4816" y="3522"/>
                    <a:pt x="4816" y="3522"/>
                    <a:pt x="4815" y="3522"/>
                  </a:cubicBezTo>
                  <a:cubicBezTo>
                    <a:pt x="3964" y="3519"/>
                    <a:pt x="3271" y="2817"/>
                    <a:pt x="3278" y="1965"/>
                  </a:cubicBezTo>
                  <a:cubicBezTo>
                    <a:pt x="3283" y="1127"/>
                    <a:pt x="3977" y="437"/>
                    <a:pt x="4810" y="437"/>
                  </a:cubicBezTo>
                  <a:close/>
                  <a:moveTo>
                    <a:pt x="3033" y="3695"/>
                  </a:moveTo>
                  <a:cubicBezTo>
                    <a:pt x="2909" y="3695"/>
                    <a:pt x="2823" y="3779"/>
                    <a:pt x="2815" y="3915"/>
                  </a:cubicBezTo>
                  <a:cubicBezTo>
                    <a:pt x="2812" y="3954"/>
                    <a:pt x="2813" y="3992"/>
                    <a:pt x="2813" y="4031"/>
                  </a:cubicBezTo>
                  <a:cubicBezTo>
                    <a:pt x="2813" y="4256"/>
                    <a:pt x="2883" y="4366"/>
                    <a:pt x="3029" y="4366"/>
                  </a:cubicBezTo>
                  <a:cubicBezTo>
                    <a:pt x="3031" y="4366"/>
                    <a:pt x="3034" y="4366"/>
                    <a:pt x="3037" y="4366"/>
                  </a:cubicBezTo>
                  <a:cubicBezTo>
                    <a:pt x="3182" y="4361"/>
                    <a:pt x="3248" y="4257"/>
                    <a:pt x="3248" y="4034"/>
                  </a:cubicBezTo>
                  <a:cubicBezTo>
                    <a:pt x="3248" y="3995"/>
                    <a:pt x="3249" y="3957"/>
                    <a:pt x="3248" y="3918"/>
                  </a:cubicBezTo>
                  <a:cubicBezTo>
                    <a:pt x="3239" y="3780"/>
                    <a:pt x="3157" y="3696"/>
                    <a:pt x="3033" y="3695"/>
                  </a:cubicBezTo>
                  <a:close/>
                  <a:moveTo>
                    <a:pt x="2417" y="3696"/>
                  </a:moveTo>
                  <a:cubicBezTo>
                    <a:pt x="2412" y="3696"/>
                    <a:pt x="2407" y="3696"/>
                    <a:pt x="2402" y="3696"/>
                  </a:cubicBezTo>
                  <a:cubicBezTo>
                    <a:pt x="2282" y="3702"/>
                    <a:pt x="2207" y="3783"/>
                    <a:pt x="2201" y="3915"/>
                  </a:cubicBezTo>
                  <a:cubicBezTo>
                    <a:pt x="2198" y="3988"/>
                    <a:pt x="2198" y="4061"/>
                    <a:pt x="2201" y="4133"/>
                  </a:cubicBezTo>
                  <a:cubicBezTo>
                    <a:pt x="2205" y="4269"/>
                    <a:pt x="2288" y="4360"/>
                    <a:pt x="2407" y="4366"/>
                  </a:cubicBezTo>
                  <a:cubicBezTo>
                    <a:pt x="2410" y="4366"/>
                    <a:pt x="2413" y="4366"/>
                    <a:pt x="2415" y="4366"/>
                  </a:cubicBezTo>
                  <a:cubicBezTo>
                    <a:pt x="2529" y="4366"/>
                    <a:pt x="2619" y="4278"/>
                    <a:pt x="2632" y="4149"/>
                  </a:cubicBezTo>
                  <a:cubicBezTo>
                    <a:pt x="2637" y="4111"/>
                    <a:pt x="2632" y="4071"/>
                    <a:pt x="2632" y="4034"/>
                  </a:cubicBezTo>
                  <a:cubicBezTo>
                    <a:pt x="2632" y="3990"/>
                    <a:pt x="2637" y="3945"/>
                    <a:pt x="2632" y="3903"/>
                  </a:cubicBezTo>
                  <a:cubicBezTo>
                    <a:pt x="2617" y="3774"/>
                    <a:pt x="2533" y="3696"/>
                    <a:pt x="2417" y="3696"/>
                  </a:cubicBezTo>
                  <a:close/>
                  <a:moveTo>
                    <a:pt x="8997" y="4690"/>
                  </a:moveTo>
                  <a:cubicBezTo>
                    <a:pt x="9113" y="4690"/>
                    <a:pt x="9231" y="4693"/>
                    <a:pt x="9354" y="4693"/>
                  </a:cubicBezTo>
                  <a:lnTo>
                    <a:pt x="9354" y="5082"/>
                  </a:lnTo>
                  <a:lnTo>
                    <a:pt x="8370" y="5082"/>
                  </a:lnTo>
                  <a:cubicBezTo>
                    <a:pt x="8404" y="4866"/>
                    <a:pt x="8555" y="4707"/>
                    <a:pt x="8766" y="4696"/>
                  </a:cubicBezTo>
                  <a:cubicBezTo>
                    <a:pt x="8843" y="4691"/>
                    <a:pt x="8919" y="4690"/>
                    <a:pt x="8997" y="4690"/>
                  </a:cubicBezTo>
                  <a:close/>
                  <a:moveTo>
                    <a:pt x="2054" y="3296"/>
                  </a:moveTo>
                  <a:cubicBezTo>
                    <a:pt x="2056" y="3296"/>
                    <a:pt x="2058" y="3296"/>
                    <a:pt x="2060" y="3296"/>
                  </a:cubicBezTo>
                  <a:cubicBezTo>
                    <a:pt x="2219" y="3299"/>
                    <a:pt x="2379" y="3299"/>
                    <a:pt x="2539" y="3299"/>
                  </a:cubicBezTo>
                  <a:cubicBezTo>
                    <a:pt x="2631" y="3299"/>
                    <a:pt x="2723" y="3299"/>
                    <a:pt x="2815" y="3299"/>
                  </a:cubicBezTo>
                  <a:cubicBezTo>
                    <a:pt x="2954" y="3299"/>
                    <a:pt x="3093" y="3299"/>
                    <a:pt x="3232" y="3302"/>
                  </a:cubicBezTo>
                  <a:cubicBezTo>
                    <a:pt x="3296" y="3303"/>
                    <a:pt x="3365" y="3340"/>
                    <a:pt x="3422" y="3376"/>
                  </a:cubicBezTo>
                  <a:cubicBezTo>
                    <a:pt x="3644" y="3518"/>
                    <a:pt x="3863" y="3665"/>
                    <a:pt x="4080" y="3813"/>
                  </a:cubicBezTo>
                  <a:cubicBezTo>
                    <a:pt x="4118" y="3839"/>
                    <a:pt x="4169" y="3883"/>
                    <a:pt x="4169" y="3918"/>
                  </a:cubicBezTo>
                  <a:cubicBezTo>
                    <a:pt x="4175" y="4418"/>
                    <a:pt x="4174" y="4921"/>
                    <a:pt x="4174" y="5438"/>
                  </a:cubicBezTo>
                  <a:lnTo>
                    <a:pt x="1897" y="5438"/>
                  </a:lnTo>
                  <a:cubicBezTo>
                    <a:pt x="1895" y="5395"/>
                    <a:pt x="1889" y="5353"/>
                    <a:pt x="1889" y="5311"/>
                  </a:cubicBezTo>
                  <a:cubicBezTo>
                    <a:pt x="1887" y="4699"/>
                    <a:pt x="1892" y="4085"/>
                    <a:pt x="1886" y="3471"/>
                  </a:cubicBezTo>
                  <a:cubicBezTo>
                    <a:pt x="1885" y="3341"/>
                    <a:pt x="1923" y="3296"/>
                    <a:pt x="2054" y="3296"/>
                  </a:cubicBezTo>
                  <a:close/>
                  <a:moveTo>
                    <a:pt x="4174" y="5885"/>
                  </a:moveTo>
                  <a:cubicBezTo>
                    <a:pt x="4174" y="6055"/>
                    <a:pt x="4179" y="6219"/>
                    <a:pt x="4168" y="6381"/>
                  </a:cubicBezTo>
                  <a:cubicBezTo>
                    <a:pt x="4165" y="6415"/>
                    <a:pt x="4097" y="6474"/>
                    <a:pt x="4058" y="6474"/>
                  </a:cubicBezTo>
                  <a:cubicBezTo>
                    <a:pt x="3697" y="6477"/>
                    <a:pt x="3335" y="6479"/>
                    <a:pt x="2974" y="6479"/>
                  </a:cubicBezTo>
                  <a:cubicBezTo>
                    <a:pt x="2650" y="6479"/>
                    <a:pt x="2326" y="6477"/>
                    <a:pt x="2001" y="6474"/>
                  </a:cubicBezTo>
                  <a:cubicBezTo>
                    <a:pt x="1964" y="6474"/>
                    <a:pt x="1897" y="6405"/>
                    <a:pt x="1893" y="6364"/>
                  </a:cubicBezTo>
                  <a:cubicBezTo>
                    <a:pt x="1880" y="6212"/>
                    <a:pt x="1889" y="6056"/>
                    <a:pt x="1889" y="5885"/>
                  </a:cubicBezTo>
                  <a:close/>
                  <a:moveTo>
                    <a:pt x="9599" y="6323"/>
                  </a:moveTo>
                  <a:lnTo>
                    <a:pt x="9599" y="6323"/>
                  </a:lnTo>
                  <a:cubicBezTo>
                    <a:pt x="10444" y="6585"/>
                    <a:pt x="11280" y="6844"/>
                    <a:pt x="12124" y="7105"/>
                  </a:cubicBezTo>
                  <a:cubicBezTo>
                    <a:pt x="11920" y="7272"/>
                    <a:pt x="11702" y="7379"/>
                    <a:pt x="11442" y="7379"/>
                  </a:cubicBezTo>
                  <a:cubicBezTo>
                    <a:pt x="11398" y="7379"/>
                    <a:pt x="11353" y="7376"/>
                    <a:pt x="11306" y="7370"/>
                  </a:cubicBezTo>
                  <a:cubicBezTo>
                    <a:pt x="10780" y="7299"/>
                    <a:pt x="10253" y="7240"/>
                    <a:pt x="9725" y="7183"/>
                  </a:cubicBezTo>
                  <a:cubicBezTo>
                    <a:pt x="9627" y="7173"/>
                    <a:pt x="9595" y="7142"/>
                    <a:pt x="9598" y="7044"/>
                  </a:cubicBezTo>
                  <a:cubicBezTo>
                    <a:pt x="9604" y="6803"/>
                    <a:pt x="9599" y="6562"/>
                    <a:pt x="9599" y="6323"/>
                  </a:cubicBezTo>
                  <a:close/>
                  <a:moveTo>
                    <a:pt x="8478" y="6727"/>
                  </a:moveTo>
                  <a:lnTo>
                    <a:pt x="8478" y="7770"/>
                  </a:lnTo>
                  <a:cubicBezTo>
                    <a:pt x="8236" y="7706"/>
                    <a:pt x="8088" y="7515"/>
                    <a:pt x="8078" y="7279"/>
                  </a:cubicBezTo>
                  <a:cubicBezTo>
                    <a:pt x="8068" y="7016"/>
                    <a:pt x="8213" y="6814"/>
                    <a:pt x="8478" y="6727"/>
                  </a:cubicBezTo>
                  <a:close/>
                  <a:moveTo>
                    <a:pt x="1654" y="7602"/>
                  </a:moveTo>
                  <a:cubicBezTo>
                    <a:pt x="1530" y="7603"/>
                    <a:pt x="1439" y="7699"/>
                    <a:pt x="1443" y="7826"/>
                  </a:cubicBezTo>
                  <a:cubicBezTo>
                    <a:pt x="1447" y="7946"/>
                    <a:pt x="1536" y="8031"/>
                    <a:pt x="1655" y="8031"/>
                  </a:cubicBezTo>
                  <a:cubicBezTo>
                    <a:pt x="1656" y="8031"/>
                    <a:pt x="1657" y="8031"/>
                    <a:pt x="1658" y="8031"/>
                  </a:cubicBezTo>
                  <a:cubicBezTo>
                    <a:pt x="1779" y="8031"/>
                    <a:pt x="1876" y="7928"/>
                    <a:pt x="1872" y="7807"/>
                  </a:cubicBezTo>
                  <a:cubicBezTo>
                    <a:pt x="1866" y="7692"/>
                    <a:pt x="1771" y="7602"/>
                    <a:pt x="1654" y="7602"/>
                  </a:cubicBezTo>
                  <a:close/>
                  <a:moveTo>
                    <a:pt x="3004" y="7602"/>
                  </a:moveTo>
                  <a:cubicBezTo>
                    <a:pt x="2887" y="7602"/>
                    <a:pt x="2789" y="7697"/>
                    <a:pt x="2788" y="7814"/>
                  </a:cubicBezTo>
                  <a:cubicBezTo>
                    <a:pt x="2785" y="7928"/>
                    <a:pt x="2877" y="8026"/>
                    <a:pt x="2994" y="8031"/>
                  </a:cubicBezTo>
                  <a:cubicBezTo>
                    <a:pt x="2998" y="8031"/>
                    <a:pt x="3001" y="8031"/>
                    <a:pt x="3005" y="8031"/>
                  </a:cubicBezTo>
                  <a:cubicBezTo>
                    <a:pt x="3124" y="8031"/>
                    <a:pt x="3218" y="7939"/>
                    <a:pt x="3219" y="7820"/>
                  </a:cubicBezTo>
                  <a:cubicBezTo>
                    <a:pt x="3221" y="7702"/>
                    <a:pt x="3132" y="7608"/>
                    <a:pt x="3014" y="7602"/>
                  </a:cubicBezTo>
                  <a:cubicBezTo>
                    <a:pt x="3011" y="7602"/>
                    <a:pt x="3007" y="7602"/>
                    <a:pt x="3004" y="7602"/>
                  </a:cubicBezTo>
                  <a:close/>
                  <a:moveTo>
                    <a:pt x="2328" y="7602"/>
                  </a:moveTo>
                  <a:cubicBezTo>
                    <a:pt x="2214" y="7602"/>
                    <a:pt x="2122" y="7689"/>
                    <a:pt x="2117" y="7804"/>
                  </a:cubicBezTo>
                  <a:cubicBezTo>
                    <a:pt x="2110" y="7924"/>
                    <a:pt x="2194" y="8021"/>
                    <a:pt x="2311" y="8031"/>
                  </a:cubicBezTo>
                  <a:cubicBezTo>
                    <a:pt x="2317" y="8031"/>
                    <a:pt x="2322" y="8031"/>
                    <a:pt x="2328" y="8031"/>
                  </a:cubicBezTo>
                  <a:cubicBezTo>
                    <a:pt x="2442" y="8031"/>
                    <a:pt x="2540" y="7942"/>
                    <a:pt x="2548" y="7828"/>
                  </a:cubicBezTo>
                  <a:cubicBezTo>
                    <a:pt x="2556" y="7717"/>
                    <a:pt x="2464" y="7613"/>
                    <a:pt x="2349" y="7603"/>
                  </a:cubicBezTo>
                  <a:cubicBezTo>
                    <a:pt x="2342" y="7603"/>
                    <a:pt x="2335" y="7602"/>
                    <a:pt x="2328" y="7602"/>
                  </a:cubicBezTo>
                  <a:close/>
                  <a:moveTo>
                    <a:pt x="4828" y="1"/>
                  </a:moveTo>
                  <a:cubicBezTo>
                    <a:pt x="4819" y="1"/>
                    <a:pt x="4810" y="1"/>
                    <a:pt x="4800" y="1"/>
                  </a:cubicBezTo>
                  <a:cubicBezTo>
                    <a:pt x="3885" y="15"/>
                    <a:pt x="3100" y="645"/>
                    <a:pt x="2896" y="1532"/>
                  </a:cubicBezTo>
                  <a:cubicBezTo>
                    <a:pt x="2866" y="1662"/>
                    <a:pt x="2850" y="1794"/>
                    <a:pt x="2828" y="1933"/>
                  </a:cubicBezTo>
                  <a:lnTo>
                    <a:pt x="1231" y="1933"/>
                  </a:lnTo>
                  <a:cubicBezTo>
                    <a:pt x="717" y="1933"/>
                    <a:pt x="462" y="2186"/>
                    <a:pt x="462" y="2693"/>
                  </a:cubicBezTo>
                  <a:cubicBezTo>
                    <a:pt x="460" y="4635"/>
                    <a:pt x="460" y="6576"/>
                    <a:pt x="462" y="8518"/>
                  </a:cubicBezTo>
                  <a:cubicBezTo>
                    <a:pt x="462" y="8566"/>
                    <a:pt x="445" y="8628"/>
                    <a:pt x="469" y="8660"/>
                  </a:cubicBezTo>
                  <a:cubicBezTo>
                    <a:pt x="516" y="8729"/>
                    <a:pt x="576" y="8810"/>
                    <a:pt x="648" y="8837"/>
                  </a:cubicBezTo>
                  <a:cubicBezTo>
                    <a:pt x="668" y="8844"/>
                    <a:pt x="687" y="8847"/>
                    <a:pt x="705" y="8847"/>
                  </a:cubicBezTo>
                  <a:cubicBezTo>
                    <a:pt x="780" y="8847"/>
                    <a:pt x="844" y="8791"/>
                    <a:pt x="875" y="8707"/>
                  </a:cubicBezTo>
                  <a:cubicBezTo>
                    <a:pt x="892" y="8659"/>
                    <a:pt x="895" y="8603"/>
                    <a:pt x="895" y="8552"/>
                  </a:cubicBezTo>
                  <a:cubicBezTo>
                    <a:pt x="896" y="8146"/>
                    <a:pt x="896" y="7740"/>
                    <a:pt x="896" y="7334"/>
                  </a:cubicBezTo>
                  <a:cubicBezTo>
                    <a:pt x="896" y="5780"/>
                    <a:pt x="896" y="4225"/>
                    <a:pt x="896" y="2669"/>
                  </a:cubicBezTo>
                  <a:cubicBezTo>
                    <a:pt x="896" y="2464"/>
                    <a:pt x="967" y="2370"/>
                    <a:pt x="1144" y="2370"/>
                  </a:cubicBezTo>
                  <a:cubicBezTo>
                    <a:pt x="1392" y="2368"/>
                    <a:pt x="1641" y="2367"/>
                    <a:pt x="1889" y="2367"/>
                  </a:cubicBezTo>
                  <a:cubicBezTo>
                    <a:pt x="2191" y="2367"/>
                    <a:pt x="2493" y="2368"/>
                    <a:pt x="2795" y="2370"/>
                  </a:cubicBezTo>
                  <a:cubicBezTo>
                    <a:pt x="2828" y="2370"/>
                    <a:pt x="2879" y="2388"/>
                    <a:pt x="2887" y="2411"/>
                  </a:cubicBezTo>
                  <a:cubicBezTo>
                    <a:pt x="2940" y="2558"/>
                    <a:pt x="2984" y="2708"/>
                    <a:pt x="3033" y="2864"/>
                  </a:cubicBezTo>
                  <a:cubicBezTo>
                    <a:pt x="2807" y="2864"/>
                    <a:pt x="2586" y="2864"/>
                    <a:pt x="2366" y="2864"/>
                  </a:cubicBezTo>
                  <a:cubicBezTo>
                    <a:pt x="2256" y="2864"/>
                    <a:pt x="2147" y="2864"/>
                    <a:pt x="2037" y="2864"/>
                  </a:cubicBezTo>
                  <a:cubicBezTo>
                    <a:pt x="1654" y="2866"/>
                    <a:pt x="1454" y="3062"/>
                    <a:pt x="1453" y="3441"/>
                  </a:cubicBezTo>
                  <a:cubicBezTo>
                    <a:pt x="1453" y="4408"/>
                    <a:pt x="1453" y="5374"/>
                    <a:pt x="1453" y="6340"/>
                  </a:cubicBezTo>
                  <a:cubicBezTo>
                    <a:pt x="1454" y="6712"/>
                    <a:pt x="1654" y="6913"/>
                    <a:pt x="2026" y="6913"/>
                  </a:cubicBezTo>
                  <a:cubicBezTo>
                    <a:pt x="2692" y="6914"/>
                    <a:pt x="3359" y="6914"/>
                    <a:pt x="4026" y="6914"/>
                  </a:cubicBezTo>
                  <a:cubicBezTo>
                    <a:pt x="4409" y="6913"/>
                    <a:pt x="4608" y="6716"/>
                    <a:pt x="4608" y="6336"/>
                  </a:cubicBezTo>
                  <a:cubicBezTo>
                    <a:pt x="4608" y="5592"/>
                    <a:pt x="4608" y="4848"/>
                    <a:pt x="4608" y="4105"/>
                  </a:cubicBezTo>
                  <a:lnTo>
                    <a:pt x="4608" y="3945"/>
                  </a:lnTo>
                  <a:lnTo>
                    <a:pt x="5167" y="3945"/>
                  </a:lnTo>
                  <a:lnTo>
                    <a:pt x="5167" y="4095"/>
                  </a:lnTo>
                  <a:cubicBezTo>
                    <a:pt x="5167" y="4481"/>
                    <a:pt x="5165" y="4868"/>
                    <a:pt x="5167" y="5254"/>
                  </a:cubicBezTo>
                  <a:cubicBezTo>
                    <a:pt x="5167" y="5450"/>
                    <a:pt x="5241" y="5554"/>
                    <a:pt x="5382" y="5556"/>
                  </a:cubicBezTo>
                  <a:cubicBezTo>
                    <a:pt x="5384" y="5556"/>
                    <a:pt x="5385" y="5556"/>
                    <a:pt x="5387" y="5556"/>
                  </a:cubicBezTo>
                  <a:cubicBezTo>
                    <a:pt x="5525" y="5556"/>
                    <a:pt x="5601" y="5453"/>
                    <a:pt x="5601" y="5262"/>
                  </a:cubicBezTo>
                  <a:cubicBezTo>
                    <a:pt x="5601" y="4823"/>
                    <a:pt x="5605" y="4383"/>
                    <a:pt x="5598" y="3944"/>
                  </a:cubicBezTo>
                  <a:cubicBezTo>
                    <a:pt x="5595" y="3830"/>
                    <a:pt x="5632" y="3777"/>
                    <a:pt x="5734" y="3726"/>
                  </a:cubicBezTo>
                  <a:cubicBezTo>
                    <a:pt x="6538" y="3310"/>
                    <a:pt x="6956" y="2383"/>
                    <a:pt x="6738" y="1512"/>
                  </a:cubicBezTo>
                  <a:cubicBezTo>
                    <a:pt x="6515" y="624"/>
                    <a:pt x="5724" y="1"/>
                    <a:pt x="4828" y="1"/>
                  </a:cubicBezTo>
                  <a:close/>
                  <a:moveTo>
                    <a:pt x="6295" y="7797"/>
                  </a:moveTo>
                  <a:lnTo>
                    <a:pt x="6295" y="7995"/>
                  </a:lnTo>
                  <a:cubicBezTo>
                    <a:pt x="6131" y="8038"/>
                    <a:pt x="5862" y="7932"/>
                    <a:pt x="5862" y="8223"/>
                  </a:cubicBezTo>
                  <a:cubicBezTo>
                    <a:pt x="5863" y="8509"/>
                    <a:pt x="6127" y="8418"/>
                    <a:pt x="6299" y="8454"/>
                  </a:cubicBezTo>
                  <a:lnTo>
                    <a:pt x="6299" y="8620"/>
                  </a:lnTo>
                  <a:cubicBezTo>
                    <a:pt x="6124" y="8655"/>
                    <a:pt x="5853" y="8559"/>
                    <a:pt x="5863" y="8860"/>
                  </a:cubicBezTo>
                  <a:cubicBezTo>
                    <a:pt x="5872" y="9136"/>
                    <a:pt x="6127" y="9041"/>
                    <a:pt x="6305" y="9076"/>
                  </a:cubicBezTo>
                  <a:cubicBezTo>
                    <a:pt x="6306" y="9212"/>
                    <a:pt x="6310" y="9345"/>
                    <a:pt x="6302" y="9479"/>
                  </a:cubicBezTo>
                  <a:cubicBezTo>
                    <a:pt x="6300" y="9505"/>
                    <a:pt x="6251" y="9549"/>
                    <a:pt x="6222" y="9551"/>
                  </a:cubicBezTo>
                  <a:cubicBezTo>
                    <a:pt x="6122" y="9553"/>
                    <a:pt x="6021" y="9554"/>
                    <a:pt x="5919" y="9554"/>
                  </a:cubicBezTo>
                  <a:cubicBezTo>
                    <a:pt x="5817" y="9554"/>
                    <a:pt x="5714" y="9553"/>
                    <a:pt x="5610" y="9553"/>
                  </a:cubicBezTo>
                  <a:lnTo>
                    <a:pt x="5610" y="7797"/>
                  </a:lnTo>
                  <a:close/>
                  <a:moveTo>
                    <a:pt x="12340" y="8592"/>
                  </a:moveTo>
                  <a:cubicBezTo>
                    <a:pt x="12413" y="9115"/>
                    <a:pt x="12427" y="9153"/>
                    <a:pt x="12742" y="9609"/>
                  </a:cubicBezTo>
                  <a:cubicBezTo>
                    <a:pt x="12599" y="9609"/>
                    <a:pt x="12460" y="9615"/>
                    <a:pt x="12322" y="9615"/>
                  </a:cubicBezTo>
                  <a:cubicBezTo>
                    <a:pt x="12219" y="9615"/>
                    <a:pt x="12118" y="9611"/>
                    <a:pt x="12017" y="9600"/>
                  </a:cubicBezTo>
                  <a:cubicBezTo>
                    <a:pt x="11936" y="9592"/>
                    <a:pt x="11859" y="9485"/>
                    <a:pt x="11789" y="9412"/>
                  </a:cubicBezTo>
                  <a:cubicBezTo>
                    <a:pt x="11605" y="9220"/>
                    <a:pt x="11394" y="9072"/>
                    <a:pt x="11128" y="9022"/>
                  </a:cubicBezTo>
                  <a:cubicBezTo>
                    <a:pt x="11028" y="9005"/>
                    <a:pt x="10926" y="8999"/>
                    <a:pt x="10826" y="8999"/>
                  </a:cubicBezTo>
                  <a:cubicBezTo>
                    <a:pt x="10246" y="8998"/>
                    <a:pt x="9666" y="8998"/>
                    <a:pt x="9087" y="8998"/>
                  </a:cubicBezTo>
                  <a:lnTo>
                    <a:pt x="8920" y="8998"/>
                  </a:lnTo>
                  <a:lnTo>
                    <a:pt x="8920" y="8592"/>
                  </a:lnTo>
                  <a:close/>
                  <a:moveTo>
                    <a:pt x="10526" y="9728"/>
                  </a:moveTo>
                  <a:cubicBezTo>
                    <a:pt x="10415" y="9728"/>
                    <a:pt x="10304" y="9729"/>
                    <a:pt x="10193" y="9731"/>
                  </a:cubicBezTo>
                  <a:cubicBezTo>
                    <a:pt x="10067" y="9734"/>
                    <a:pt x="9980" y="9826"/>
                    <a:pt x="9976" y="9939"/>
                  </a:cubicBezTo>
                  <a:cubicBezTo>
                    <a:pt x="9971" y="10059"/>
                    <a:pt x="10061" y="10156"/>
                    <a:pt x="10193" y="10163"/>
                  </a:cubicBezTo>
                  <a:cubicBezTo>
                    <a:pt x="10230" y="10165"/>
                    <a:pt x="10267" y="10166"/>
                    <a:pt x="10304" y="10166"/>
                  </a:cubicBezTo>
                  <a:cubicBezTo>
                    <a:pt x="10378" y="10166"/>
                    <a:pt x="10452" y="10163"/>
                    <a:pt x="10525" y="10163"/>
                  </a:cubicBezTo>
                  <a:lnTo>
                    <a:pt x="10525" y="10165"/>
                  </a:lnTo>
                  <a:cubicBezTo>
                    <a:pt x="10628" y="10165"/>
                    <a:pt x="10729" y="10165"/>
                    <a:pt x="10830" y="10163"/>
                  </a:cubicBezTo>
                  <a:cubicBezTo>
                    <a:pt x="10837" y="10163"/>
                    <a:pt x="10843" y="10164"/>
                    <a:pt x="10849" y="10164"/>
                  </a:cubicBezTo>
                  <a:cubicBezTo>
                    <a:pt x="10852" y="10164"/>
                    <a:pt x="10855" y="10164"/>
                    <a:pt x="10859" y="10163"/>
                  </a:cubicBezTo>
                  <a:cubicBezTo>
                    <a:pt x="10983" y="10150"/>
                    <a:pt x="11070" y="10059"/>
                    <a:pt x="11070" y="9947"/>
                  </a:cubicBezTo>
                  <a:cubicBezTo>
                    <a:pt x="11071" y="9834"/>
                    <a:pt x="10983" y="9736"/>
                    <a:pt x="10859" y="9733"/>
                  </a:cubicBezTo>
                  <a:cubicBezTo>
                    <a:pt x="10748" y="9729"/>
                    <a:pt x="10636" y="9728"/>
                    <a:pt x="10526" y="9728"/>
                  </a:cubicBezTo>
                  <a:close/>
                  <a:moveTo>
                    <a:pt x="2757" y="10187"/>
                  </a:moveTo>
                  <a:cubicBezTo>
                    <a:pt x="2758" y="10187"/>
                    <a:pt x="2759" y="10187"/>
                    <a:pt x="2761" y="10187"/>
                  </a:cubicBezTo>
                  <a:cubicBezTo>
                    <a:pt x="2812" y="10199"/>
                    <a:pt x="2885" y="10263"/>
                    <a:pt x="2886" y="10308"/>
                  </a:cubicBezTo>
                  <a:cubicBezTo>
                    <a:pt x="2899" y="10553"/>
                    <a:pt x="2892" y="10798"/>
                    <a:pt x="2892" y="11058"/>
                  </a:cubicBezTo>
                  <a:lnTo>
                    <a:pt x="2640" y="11058"/>
                  </a:lnTo>
                  <a:cubicBezTo>
                    <a:pt x="2640" y="10804"/>
                    <a:pt x="2634" y="10551"/>
                    <a:pt x="2645" y="10297"/>
                  </a:cubicBezTo>
                  <a:cubicBezTo>
                    <a:pt x="2647" y="10258"/>
                    <a:pt x="2725" y="10187"/>
                    <a:pt x="2757" y="10187"/>
                  </a:cubicBezTo>
                  <a:close/>
                  <a:moveTo>
                    <a:pt x="4119" y="10187"/>
                  </a:moveTo>
                  <a:cubicBezTo>
                    <a:pt x="4121" y="10187"/>
                    <a:pt x="4122" y="10187"/>
                    <a:pt x="4124" y="10187"/>
                  </a:cubicBezTo>
                  <a:cubicBezTo>
                    <a:pt x="4175" y="10200"/>
                    <a:pt x="4246" y="10264"/>
                    <a:pt x="4248" y="10311"/>
                  </a:cubicBezTo>
                  <a:cubicBezTo>
                    <a:pt x="4261" y="10555"/>
                    <a:pt x="4253" y="10798"/>
                    <a:pt x="4253" y="11059"/>
                  </a:cubicBezTo>
                  <a:lnTo>
                    <a:pt x="4001" y="11059"/>
                  </a:lnTo>
                  <a:cubicBezTo>
                    <a:pt x="4003" y="10801"/>
                    <a:pt x="3997" y="10549"/>
                    <a:pt x="4007" y="10296"/>
                  </a:cubicBezTo>
                  <a:cubicBezTo>
                    <a:pt x="4010" y="10258"/>
                    <a:pt x="4087" y="10187"/>
                    <a:pt x="4119" y="10187"/>
                  </a:cubicBezTo>
                  <a:close/>
                  <a:moveTo>
                    <a:pt x="12921" y="11141"/>
                  </a:moveTo>
                  <a:cubicBezTo>
                    <a:pt x="12810" y="11141"/>
                    <a:pt x="12699" y="11141"/>
                    <a:pt x="12588" y="11142"/>
                  </a:cubicBezTo>
                  <a:cubicBezTo>
                    <a:pt x="12428" y="11143"/>
                    <a:pt x="12330" y="11223"/>
                    <a:pt x="12326" y="11350"/>
                  </a:cubicBezTo>
                  <a:cubicBezTo>
                    <a:pt x="12322" y="11481"/>
                    <a:pt x="12424" y="11575"/>
                    <a:pt x="12589" y="11575"/>
                  </a:cubicBezTo>
                  <a:cubicBezTo>
                    <a:pt x="12920" y="11576"/>
                    <a:pt x="13250" y="11577"/>
                    <a:pt x="13581" y="11577"/>
                  </a:cubicBezTo>
                  <a:cubicBezTo>
                    <a:pt x="13912" y="11577"/>
                    <a:pt x="14242" y="11576"/>
                    <a:pt x="14574" y="11575"/>
                  </a:cubicBezTo>
                  <a:cubicBezTo>
                    <a:pt x="14743" y="11575"/>
                    <a:pt x="14841" y="11489"/>
                    <a:pt x="14841" y="11357"/>
                  </a:cubicBezTo>
                  <a:cubicBezTo>
                    <a:pt x="14841" y="11223"/>
                    <a:pt x="14743" y="11143"/>
                    <a:pt x="14572" y="11142"/>
                  </a:cubicBezTo>
                  <a:cubicBezTo>
                    <a:pt x="14463" y="11141"/>
                    <a:pt x="14354" y="11141"/>
                    <a:pt x="14244" y="11141"/>
                  </a:cubicBezTo>
                  <a:cubicBezTo>
                    <a:pt x="14025" y="11141"/>
                    <a:pt x="13806" y="11142"/>
                    <a:pt x="13588" y="11142"/>
                  </a:cubicBezTo>
                  <a:cubicBezTo>
                    <a:pt x="13366" y="11142"/>
                    <a:pt x="13144" y="11141"/>
                    <a:pt x="12921" y="11141"/>
                  </a:cubicBezTo>
                  <a:close/>
                  <a:moveTo>
                    <a:pt x="9195" y="11492"/>
                  </a:moveTo>
                  <a:cubicBezTo>
                    <a:pt x="9432" y="11565"/>
                    <a:pt x="9673" y="11580"/>
                    <a:pt x="9915" y="11580"/>
                  </a:cubicBezTo>
                  <a:cubicBezTo>
                    <a:pt x="10083" y="11580"/>
                    <a:pt x="10251" y="11573"/>
                    <a:pt x="10418" y="11573"/>
                  </a:cubicBezTo>
                  <a:cubicBezTo>
                    <a:pt x="10528" y="11573"/>
                    <a:pt x="10638" y="11576"/>
                    <a:pt x="10748" y="11586"/>
                  </a:cubicBezTo>
                  <a:cubicBezTo>
                    <a:pt x="10772" y="11787"/>
                    <a:pt x="10689" y="11911"/>
                    <a:pt x="10501" y="11917"/>
                  </a:cubicBezTo>
                  <a:cubicBezTo>
                    <a:pt x="10320" y="11922"/>
                    <a:pt x="10139" y="11926"/>
                    <a:pt x="9958" y="11926"/>
                  </a:cubicBezTo>
                  <a:cubicBezTo>
                    <a:pt x="9788" y="11926"/>
                    <a:pt x="9617" y="11923"/>
                    <a:pt x="9447" y="11917"/>
                  </a:cubicBezTo>
                  <a:cubicBezTo>
                    <a:pt x="9238" y="11909"/>
                    <a:pt x="9166" y="11777"/>
                    <a:pt x="9195" y="11492"/>
                  </a:cubicBezTo>
                  <a:close/>
                  <a:moveTo>
                    <a:pt x="5614" y="11505"/>
                  </a:moveTo>
                  <a:lnTo>
                    <a:pt x="5614" y="11999"/>
                  </a:lnTo>
                  <a:lnTo>
                    <a:pt x="443" y="11999"/>
                  </a:lnTo>
                  <a:lnTo>
                    <a:pt x="443" y="11505"/>
                  </a:lnTo>
                  <a:close/>
                  <a:moveTo>
                    <a:pt x="13513" y="2192"/>
                  </a:moveTo>
                  <a:cubicBezTo>
                    <a:pt x="13256" y="2192"/>
                    <a:pt x="13000" y="2193"/>
                    <a:pt x="12743" y="2193"/>
                  </a:cubicBezTo>
                  <a:cubicBezTo>
                    <a:pt x="11755" y="2195"/>
                    <a:pt x="11031" y="2690"/>
                    <a:pt x="10668" y="3613"/>
                  </a:cubicBezTo>
                  <a:cubicBezTo>
                    <a:pt x="10500" y="4039"/>
                    <a:pt x="10333" y="4467"/>
                    <a:pt x="10165" y="4893"/>
                  </a:cubicBezTo>
                  <a:cubicBezTo>
                    <a:pt x="10105" y="5046"/>
                    <a:pt x="10083" y="5097"/>
                    <a:pt x="9991" y="5097"/>
                  </a:cubicBezTo>
                  <a:cubicBezTo>
                    <a:pt x="9947" y="5097"/>
                    <a:pt x="9888" y="5085"/>
                    <a:pt x="9800" y="5068"/>
                  </a:cubicBezTo>
                  <a:cubicBezTo>
                    <a:pt x="9800" y="4961"/>
                    <a:pt x="9802" y="4851"/>
                    <a:pt x="9800" y="4742"/>
                  </a:cubicBezTo>
                  <a:cubicBezTo>
                    <a:pt x="9796" y="4451"/>
                    <a:pt x="9612" y="4263"/>
                    <a:pt x="9319" y="4256"/>
                  </a:cubicBezTo>
                  <a:cubicBezTo>
                    <a:pt x="9272" y="4255"/>
                    <a:pt x="9226" y="4255"/>
                    <a:pt x="9179" y="4255"/>
                  </a:cubicBezTo>
                  <a:cubicBezTo>
                    <a:pt x="9086" y="4255"/>
                    <a:pt x="8993" y="4256"/>
                    <a:pt x="8899" y="4256"/>
                  </a:cubicBezTo>
                  <a:cubicBezTo>
                    <a:pt x="8416" y="4256"/>
                    <a:pt x="8119" y="4460"/>
                    <a:pt x="7949" y="4908"/>
                  </a:cubicBezTo>
                  <a:cubicBezTo>
                    <a:pt x="7810" y="5270"/>
                    <a:pt x="7984" y="5522"/>
                    <a:pt x="8373" y="5524"/>
                  </a:cubicBezTo>
                  <a:cubicBezTo>
                    <a:pt x="8526" y="5524"/>
                    <a:pt x="8679" y="5524"/>
                    <a:pt x="8832" y="5524"/>
                  </a:cubicBezTo>
                  <a:cubicBezTo>
                    <a:pt x="9137" y="5524"/>
                    <a:pt x="9443" y="5524"/>
                    <a:pt x="9749" y="5524"/>
                  </a:cubicBezTo>
                  <a:lnTo>
                    <a:pt x="9899" y="5524"/>
                  </a:lnTo>
                  <a:cubicBezTo>
                    <a:pt x="9901" y="5538"/>
                    <a:pt x="9906" y="5552"/>
                    <a:pt x="9909" y="5566"/>
                  </a:cubicBezTo>
                  <a:cubicBezTo>
                    <a:pt x="9866" y="5596"/>
                    <a:pt x="9823" y="5632"/>
                    <a:pt x="9776" y="5658"/>
                  </a:cubicBezTo>
                  <a:cubicBezTo>
                    <a:pt x="9461" y="5834"/>
                    <a:pt x="9145" y="6009"/>
                    <a:pt x="8827" y="6182"/>
                  </a:cubicBezTo>
                  <a:cubicBezTo>
                    <a:pt x="8763" y="6216"/>
                    <a:pt x="8692" y="6253"/>
                    <a:pt x="8621" y="6257"/>
                  </a:cubicBezTo>
                  <a:cubicBezTo>
                    <a:pt x="8124" y="6291"/>
                    <a:pt x="7772" y="6585"/>
                    <a:pt x="7655" y="7068"/>
                  </a:cubicBezTo>
                  <a:cubicBezTo>
                    <a:pt x="7644" y="7109"/>
                    <a:pt x="7618" y="7158"/>
                    <a:pt x="7584" y="7182"/>
                  </a:cubicBezTo>
                  <a:cubicBezTo>
                    <a:pt x="7266" y="7398"/>
                    <a:pt x="7121" y="7695"/>
                    <a:pt x="7125" y="8079"/>
                  </a:cubicBezTo>
                  <a:cubicBezTo>
                    <a:pt x="7131" y="8814"/>
                    <a:pt x="7127" y="9548"/>
                    <a:pt x="7125" y="10283"/>
                  </a:cubicBezTo>
                  <a:cubicBezTo>
                    <a:pt x="7125" y="10350"/>
                    <a:pt x="7122" y="10418"/>
                    <a:pt x="7107" y="10484"/>
                  </a:cubicBezTo>
                  <a:cubicBezTo>
                    <a:pt x="7062" y="10667"/>
                    <a:pt x="6903" y="10785"/>
                    <a:pt x="6717" y="10785"/>
                  </a:cubicBezTo>
                  <a:cubicBezTo>
                    <a:pt x="6706" y="10785"/>
                    <a:pt x="6696" y="10785"/>
                    <a:pt x="6685" y="10784"/>
                  </a:cubicBezTo>
                  <a:cubicBezTo>
                    <a:pt x="6486" y="10770"/>
                    <a:pt x="6332" y="10622"/>
                    <a:pt x="6318" y="10421"/>
                  </a:cubicBezTo>
                  <a:cubicBezTo>
                    <a:pt x="6308" y="10306"/>
                    <a:pt x="6306" y="10189"/>
                    <a:pt x="6316" y="10075"/>
                  </a:cubicBezTo>
                  <a:cubicBezTo>
                    <a:pt x="6319" y="10036"/>
                    <a:pt x="6362" y="9984"/>
                    <a:pt x="6399" y="9969"/>
                  </a:cubicBezTo>
                  <a:cubicBezTo>
                    <a:pt x="6628" y="9874"/>
                    <a:pt x="6738" y="9731"/>
                    <a:pt x="6741" y="9484"/>
                  </a:cubicBezTo>
                  <a:cubicBezTo>
                    <a:pt x="6743" y="8942"/>
                    <a:pt x="6745" y="8402"/>
                    <a:pt x="6741" y="7861"/>
                  </a:cubicBezTo>
                  <a:cubicBezTo>
                    <a:pt x="6738" y="7535"/>
                    <a:pt x="6545" y="7353"/>
                    <a:pt x="6222" y="7351"/>
                  </a:cubicBezTo>
                  <a:cubicBezTo>
                    <a:pt x="6020" y="7350"/>
                    <a:pt x="5819" y="7350"/>
                    <a:pt x="5601" y="7350"/>
                  </a:cubicBezTo>
                  <a:lnTo>
                    <a:pt x="5601" y="7179"/>
                  </a:lnTo>
                  <a:cubicBezTo>
                    <a:pt x="5601" y="6884"/>
                    <a:pt x="5602" y="6589"/>
                    <a:pt x="5598" y="6294"/>
                  </a:cubicBezTo>
                  <a:cubicBezTo>
                    <a:pt x="5597" y="6160"/>
                    <a:pt x="5517" y="6081"/>
                    <a:pt x="5399" y="6074"/>
                  </a:cubicBezTo>
                  <a:cubicBezTo>
                    <a:pt x="5395" y="6073"/>
                    <a:pt x="5390" y="6073"/>
                    <a:pt x="5386" y="6073"/>
                  </a:cubicBezTo>
                  <a:cubicBezTo>
                    <a:pt x="5267" y="6073"/>
                    <a:pt x="5183" y="6152"/>
                    <a:pt x="5168" y="6283"/>
                  </a:cubicBezTo>
                  <a:cubicBezTo>
                    <a:pt x="5164" y="6331"/>
                    <a:pt x="5167" y="6380"/>
                    <a:pt x="5167" y="6428"/>
                  </a:cubicBezTo>
                  <a:lnTo>
                    <a:pt x="5167" y="10878"/>
                  </a:lnTo>
                  <a:lnTo>
                    <a:pt x="5167" y="11052"/>
                  </a:lnTo>
                  <a:lnTo>
                    <a:pt x="4689" y="11052"/>
                  </a:lnTo>
                  <a:cubicBezTo>
                    <a:pt x="4689" y="10800"/>
                    <a:pt x="4695" y="10559"/>
                    <a:pt x="4688" y="10318"/>
                  </a:cubicBezTo>
                  <a:cubicBezTo>
                    <a:pt x="4679" y="9980"/>
                    <a:pt x="4433" y="9743"/>
                    <a:pt x="4130" y="9743"/>
                  </a:cubicBezTo>
                  <a:cubicBezTo>
                    <a:pt x="4086" y="9743"/>
                    <a:pt x="4040" y="9748"/>
                    <a:pt x="3994" y="9759"/>
                  </a:cubicBezTo>
                  <a:cubicBezTo>
                    <a:pt x="3744" y="9817"/>
                    <a:pt x="3570" y="10036"/>
                    <a:pt x="3565" y="10308"/>
                  </a:cubicBezTo>
                  <a:cubicBezTo>
                    <a:pt x="3563" y="10558"/>
                    <a:pt x="3565" y="10807"/>
                    <a:pt x="3565" y="11052"/>
                  </a:cubicBezTo>
                  <a:lnTo>
                    <a:pt x="3329" y="11052"/>
                  </a:lnTo>
                  <a:cubicBezTo>
                    <a:pt x="3329" y="10924"/>
                    <a:pt x="3330" y="10808"/>
                    <a:pt x="3328" y="10693"/>
                  </a:cubicBezTo>
                  <a:cubicBezTo>
                    <a:pt x="3323" y="10525"/>
                    <a:pt x="3333" y="10353"/>
                    <a:pt x="3308" y="10187"/>
                  </a:cubicBezTo>
                  <a:cubicBezTo>
                    <a:pt x="3266" y="9932"/>
                    <a:pt x="3047" y="9757"/>
                    <a:pt x="2789" y="9743"/>
                  </a:cubicBezTo>
                  <a:cubicBezTo>
                    <a:pt x="2778" y="9742"/>
                    <a:pt x="2767" y="9742"/>
                    <a:pt x="2756" y="9742"/>
                  </a:cubicBezTo>
                  <a:cubicBezTo>
                    <a:pt x="2518" y="9742"/>
                    <a:pt x="2299" y="9903"/>
                    <a:pt x="2231" y="10140"/>
                  </a:cubicBezTo>
                  <a:cubicBezTo>
                    <a:pt x="2208" y="10222"/>
                    <a:pt x="2207" y="10311"/>
                    <a:pt x="2204" y="10397"/>
                  </a:cubicBezTo>
                  <a:cubicBezTo>
                    <a:pt x="2201" y="10618"/>
                    <a:pt x="2204" y="10837"/>
                    <a:pt x="2204" y="11056"/>
                  </a:cubicBezTo>
                  <a:lnTo>
                    <a:pt x="895" y="11056"/>
                  </a:lnTo>
                  <a:lnTo>
                    <a:pt x="895" y="10892"/>
                  </a:lnTo>
                  <a:cubicBezTo>
                    <a:pt x="895" y="10468"/>
                    <a:pt x="896" y="10043"/>
                    <a:pt x="895" y="9618"/>
                  </a:cubicBezTo>
                  <a:cubicBezTo>
                    <a:pt x="893" y="9461"/>
                    <a:pt x="805" y="9363"/>
                    <a:pt x="678" y="9361"/>
                  </a:cubicBezTo>
                  <a:cubicBezTo>
                    <a:pt x="677" y="9361"/>
                    <a:pt x="676" y="9361"/>
                    <a:pt x="675" y="9361"/>
                  </a:cubicBezTo>
                  <a:cubicBezTo>
                    <a:pt x="547" y="9361"/>
                    <a:pt x="464" y="9459"/>
                    <a:pt x="460" y="9615"/>
                  </a:cubicBezTo>
                  <a:cubicBezTo>
                    <a:pt x="460" y="9663"/>
                    <a:pt x="460" y="9712"/>
                    <a:pt x="460" y="9759"/>
                  </a:cubicBezTo>
                  <a:lnTo>
                    <a:pt x="460" y="11058"/>
                  </a:lnTo>
                  <a:cubicBezTo>
                    <a:pt x="227" y="11062"/>
                    <a:pt x="97" y="11200"/>
                    <a:pt x="0" y="11382"/>
                  </a:cubicBezTo>
                  <a:lnTo>
                    <a:pt x="0" y="12107"/>
                  </a:lnTo>
                  <a:cubicBezTo>
                    <a:pt x="105" y="12365"/>
                    <a:pt x="299" y="12449"/>
                    <a:pt x="567" y="12449"/>
                  </a:cubicBezTo>
                  <a:cubicBezTo>
                    <a:pt x="570" y="12449"/>
                    <a:pt x="572" y="12449"/>
                    <a:pt x="574" y="12449"/>
                  </a:cubicBezTo>
                  <a:cubicBezTo>
                    <a:pt x="1393" y="12446"/>
                    <a:pt x="2212" y="12445"/>
                    <a:pt x="3031" y="12445"/>
                  </a:cubicBezTo>
                  <a:cubicBezTo>
                    <a:pt x="3576" y="12445"/>
                    <a:pt x="4122" y="12445"/>
                    <a:pt x="4668" y="12445"/>
                  </a:cubicBezTo>
                  <a:cubicBezTo>
                    <a:pt x="4941" y="12445"/>
                    <a:pt x="5214" y="12445"/>
                    <a:pt x="5487" y="12445"/>
                  </a:cubicBezTo>
                  <a:cubicBezTo>
                    <a:pt x="5504" y="12445"/>
                    <a:pt x="5520" y="12445"/>
                    <a:pt x="5537" y="12445"/>
                  </a:cubicBezTo>
                  <a:cubicBezTo>
                    <a:pt x="5579" y="12445"/>
                    <a:pt x="5620" y="12444"/>
                    <a:pt x="5661" y="12439"/>
                  </a:cubicBezTo>
                  <a:cubicBezTo>
                    <a:pt x="5897" y="12409"/>
                    <a:pt x="6053" y="12237"/>
                    <a:pt x="6060" y="12001"/>
                  </a:cubicBezTo>
                  <a:cubicBezTo>
                    <a:pt x="6063" y="11880"/>
                    <a:pt x="6060" y="11758"/>
                    <a:pt x="6060" y="11637"/>
                  </a:cubicBezTo>
                  <a:cubicBezTo>
                    <a:pt x="6060" y="11257"/>
                    <a:pt x="5973" y="11142"/>
                    <a:pt x="5601" y="11042"/>
                  </a:cubicBezTo>
                  <a:lnTo>
                    <a:pt x="5601" y="10525"/>
                  </a:lnTo>
                  <a:lnTo>
                    <a:pt x="5601" y="9999"/>
                  </a:lnTo>
                  <a:lnTo>
                    <a:pt x="5880" y="9999"/>
                  </a:lnTo>
                  <a:cubicBezTo>
                    <a:pt x="5880" y="10153"/>
                    <a:pt x="5873" y="10298"/>
                    <a:pt x="5880" y="10442"/>
                  </a:cubicBezTo>
                  <a:cubicBezTo>
                    <a:pt x="5906" y="10891"/>
                    <a:pt x="6287" y="11223"/>
                    <a:pt x="6714" y="11223"/>
                  </a:cubicBezTo>
                  <a:cubicBezTo>
                    <a:pt x="6790" y="11223"/>
                    <a:pt x="6867" y="11212"/>
                    <a:pt x="6944" y="11190"/>
                  </a:cubicBezTo>
                  <a:cubicBezTo>
                    <a:pt x="7322" y="11082"/>
                    <a:pt x="7558" y="10761"/>
                    <a:pt x="7560" y="10343"/>
                  </a:cubicBezTo>
                  <a:cubicBezTo>
                    <a:pt x="7563" y="9579"/>
                    <a:pt x="7561" y="8816"/>
                    <a:pt x="7560" y="8052"/>
                  </a:cubicBezTo>
                  <a:cubicBezTo>
                    <a:pt x="7560" y="7900"/>
                    <a:pt x="7590" y="7761"/>
                    <a:pt x="7715" y="7642"/>
                  </a:cubicBezTo>
                  <a:cubicBezTo>
                    <a:pt x="7873" y="7968"/>
                    <a:pt x="8125" y="8160"/>
                    <a:pt x="8473" y="8237"/>
                  </a:cubicBezTo>
                  <a:lnTo>
                    <a:pt x="8473" y="8402"/>
                  </a:lnTo>
                  <a:cubicBezTo>
                    <a:pt x="8473" y="9041"/>
                    <a:pt x="8463" y="9679"/>
                    <a:pt x="8478" y="10316"/>
                  </a:cubicBezTo>
                  <a:cubicBezTo>
                    <a:pt x="8484" y="10518"/>
                    <a:pt x="8515" y="10741"/>
                    <a:pt x="8611" y="10912"/>
                  </a:cubicBezTo>
                  <a:cubicBezTo>
                    <a:pt x="8728" y="11120"/>
                    <a:pt x="8760" y="11321"/>
                    <a:pt x="8749" y="11545"/>
                  </a:cubicBezTo>
                  <a:cubicBezTo>
                    <a:pt x="8746" y="11588"/>
                    <a:pt x="8748" y="11632"/>
                    <a:pt x="8749" y="11674"/>
                  </a:cubicBezTo>
                  <a:cubicBezTo>
                    <a:pt x="8763" y="12022"/>
                    <a:pt x="9010" y="12320"/>
                    <a:pt x="9354" y="12341"/>
                  </a:cubicBezTo>
                  <a:cubicBezTo>
                    <a:pt x="9556" y="12353"/>
                    <a:pt x="9758" y="12359"/>
                    <a:pt x="9961" y="12359"/>
                  </a:cubicBezTo>
                  <a:cubicBezTo>
                    <a:pt x="10169" y="12359"/>
                    <a:pt x="10378" y="12353"/>
                    <a:pt x="10585" y="12341"/>
                  </a:cubicBezTo>
                  <a:cubicBezTo>
                    <a:pt x="10921" y="12323"/>
                    <a:pt x="11165" y="12045"/>
                    <a:pt x="11195" y="11709"/>
                  </a:cubicBezTo>
                  <a:cubicBezTo>
                    <a:pt x="11198" y="11667"/>
                    <a:pt x="11205" y="11627"/>
                    <a:pt x="11211" y="11573"/>
                  </a:cubicBezTo>
                  <a:cubicBezTo>
                    <a:pt x="11297" y="11573"/>
                    <a:pt x="11379" y="11577"/>
                    <a:pt x="11460" y="11577"/>
                  </a:cubicBezTo>
                  <a:cubicBezTo>
                    <a:pt x="11506" y="11577"/>
                    <a:pt x="11552" y="11576"/>
                    <a:pt x="11598" y="11572"/>
                  </a:cubicBezTo>
                  <a:cubicBezTo>
                    <a:pt x="11769" y="11558"/>
                    <a:pt x="11860" y="11404"/>
                    <a:pt x="11789" y="11261"/>
                  </a:cubicBezTo>
                  <a:cubicBezTo>
                    <a:pt x="11741" y="11162"/>
                    <a:pt x="11654" y="11142"/>
                    <a:pt x="11556" y="11142"/>
                  </a:cubicBezTo>
                  <a:cubicBezTo>
                    <a:pt x="11552" y="11142"/>
                    <a:pt x="11549" y="11142"/>
                    <a:pt x="11545" y="11142"/>
                  </a:cubicBezTo>
                  <a:lnTo>
                    <a:pt x="10313" y="11142"/>
                  </a:lnTo>
                  <a:cubicBezTo>
                    <a:pt x="10188" y="11142"/>
                    <a:pt x="10064" y="11143"/>
                    <a:pt x="9939" y="11143"/>
                  </a:cubicBezTo>
                  <a:cubicBezTo>
                    <a:pt x="9856" y="11143"/>
                    <a:pt x="9772" y="11143"/>
                    <a:pt x="9689" y="11140"/>
                  </a:cubicBezTo>
                  <a:cubicBezTo>
                    <a:pt x="9219" y="11130"/>
                    <a:pt x="8914" y="10821"/>
                    <a:pt x="8909" y="10351"/>
                  </a:cubicBezTo>
                  <a:cubicBezTo>
                    <a:pt x="8906" y="10153"/>
                    <a:pt x="8907" y="9955"/>
                    <a:pt x="8907" y="9757"/>
                  </a:cubicBezTo>
                  <a:lnTo>
                    <a:pt x="8907" y="9449"/>
                  </a:lnTo>
                  <a:cubicBezTo>
                    <a:pt x="8944" y="9441"/>
                    <a:pt x="8957" y="9435"/>
                    <a:pt x="8971" y="9435"/>
                  </a:cubicBezTo>
                  <a:cubicBezTo>
                    <a:pt x="9319" y="9435"/>
                    <a:pt x="9667" y="9432"/>
                    <a:pt x="10015" y="9432"/>
                  </a:cubicBezTo>
                  <a:cubicBezTo>
                    <a:pt x="10320" y="9432"/>
                    <a:pt x="10624" y="9434"/>
                    <a:pt x="10928" y="9444"/>
                  </a:cubicBezTo>
                  <a:cubicBezTo>
                    <a:pt x="11078" y="9448"/>
                    <a:pt x="11232" y="9545"/>
                    <a:pt x="11372" y="9623"/>
                  </a:cubicBezTo>
                  <a:cubicBezTo>
                    <a:pt x="11458" y="9670"/>
                    <a:pt x="11524" y="9757"/>
                    <a:pt x="11591" y="9833"/>
                  </a:cubicBezTo>
                  <a:cubicBezTo>
                    <a:pt x="11729" y="9986"/>
                    <a:pt x="11899" y="10051"/>
                    <a:pt x="12105" y="10051"/>
                  </a:cubicBezTo>
                  <a:cubicBezTo>
                    <a:pt x="12592" y="10048"/>
                    <a:pt x="13079" y="10047"/>
                    <a:pt x="13566" y="10047"/>
                  </a:cubicBezTo>
                  <a:cubicBezTo>
                    <a:pt x="13891" y="10047"/>
                    <a:pt x="14215" y="10048"/>
                    <a:pt x="14539" y="10048"/>
                  </a:cubicBezTo>
                  <a:cubicBezTo>
                    <a:pt x="14559" y="10048"/>
                    <a:pt x="14578" y="10049"/>
                    <a:pt x="14598" y="10049"/>
                  </a:cubicBezTo>
                  <a:cubicBezTo>
                    <a:pt x="14617" y="10049"/>
                    <a:pt x="14636" y="10048"/>
                    <a:pt x="14655" y="10043"/>
                  </a:cubicBezTo>
                  <a:cubicBezTo>
                    <a:pt x="14773" y="10016"/>
                    <a:pt x="14846" y="9942"/>
                    <a:pt x="14839" y="9818"/>
                  </a:cubicBezTo>
                  <a:cubicBezTo>
                    <a:pt x="14832" y="9697"/>
                    <a:pt x="14757" y="9626"/>
                    <a:pt x="14635" y="9615"/>
                  </a:cubicBezTo>
                  <a:cubicBezTo>
                    <a:pt x="14616" y="9613"/>
                    <a:pt x="14597" y="9613"/>
                    <a:pt x="14578" y="9613"/>
                  </a:cubicBezTo>
                  <a:cubicBezTo>
                    <a:pt x="14552" y="9613"/>
                    <a:pt x="14526" y="9614"/>
                    <a:pt x="14500" y="9614"/>
                  </a:cubicBezTo>
                  <a:cubicBezTo>
                    <a:pt x="14492" y="9614"/>
                    <a:pt x="14484" y="9613"/>
                    <a:pt x="14475" y="9613"/>
                  </a:cubicBezTo>
                  <a:cubicBezTo>
                    <a:pt x="14398" y="9611"/>
                    <a:pt x="14320" y="9611"/>
                    <a:pt x="14242" y="9611"/>
                  </a:cubicBezTo>
                  <a:cubicBezTo>
                    <a:pt x="14213" y="9611"/>
                    <a:pt x="14184" y="9611"/>
                    <a:pt x="14155" y="9611"/>
                  </a:cubicBezTo>
                  <a:cubicBezTo>
                    <a:pt x="13961" y="9611"/>
                    <a:pt x="13768" y="9609"/>
                    <a:pt x="13579" y="9581"/>
                  </a:cubicBezTo>
                  <a:cubicBezTo>
                    <a:pt x="13111" y="9509"/>
                    <a:pt x="12749" y="9028"/>
                    <a:pt x="12802" y="8581"/>
                  </a:cubicBezTo>
                  <a:lnTo>
                    <a:pt x="14507" y="8581"/>
                  </a:lnTo>
                  <a:cubicBezTo>
                    <a:pt x="14526" y="8581"/>
                    <a:pt x="14546" y="8581"/>
                    <a:pt x="14565" y="8581"/>
                  </a:cubicBezTo>
                  <a:cubicBezTo>
                    <a:pt x="14585" y="8581"/>
                    <a:pt x="14604" y="8581"/>
                    <a:pt x="14624" y="8579"/>
                  </a:cubicBezTo>
                  <a:cubicBezTo>
                    <a:pt x="14752" y="8569"/>
                    <a:pt x="14837" y="8487"/>
                    <a:pt x="14840" y="8373"/>
                  </a:cubicBezTo>
                  <a:cubicBezTo>
                    <a:pt x="14844" y="8257"/>
                    <a:pt x="14765" y="8167"/>
                    <a:pt x="14636" y="8150"/>
                  </a:cubicBezTo>
                  <a:cubicBezTo>
                    <a:pt x="14607" y="8146"/>
                    <a:pt x="14577" y="8146"/>
                    <a:pt x="14548" y="8146"/>
                  </a:cubicBezTo>
                  <a:cubicBezTo>
                    <a:pt x="14524" y="8146"/>
                    <a:pt x="14500" y="8146"/>
                    <a:pt x="14477" y="8146"/>
                  </a:cubicBezTo>
                  <a:lnTo>
                    <a:pt x="9099" y="8146"/>
                  </a:lnTo>
                  <a:cubicBezTo>
                    <a:pt x="9040" y="8146"/>
                    <a:pt x="8980" y="8140"/>
                    <a:pt x="8913" y="8136"/>
                  </a:cubicBezTo>
                  <a:cubicBezTo>
                    <a:pt x="8913" y="7710"/>
                    <a:pt x="8907" y="7301"/>
                    <a:pt x="8916" y="6891"/>
                  </a:cubicBezTo>
                  <a:cubicBezTo>
                    <a:pt x="8919" y="6727"/>
                    <a:pt x="8998" y="6591"/>
                    <a:pt x="9164" y="6479"/>
                  </a:cubicBezTo>
                  <a:lnTo>
                    <a:pt x="9164" y="7075"/>
                  </a:lnTo>
                  <a:cubicBezTo>
                    <a:pt x="9164" y="7457"/>
                    <a:pt x="9272" y="7571"/>
                    <a:pt x="9649" y="7613"/>
                  </a:cubicBezTo>
                  <a:cubicBezTo>
                    <a:pt x="10125" y="7665"/>
                    <a:pt x="10602" y="7702"/>
                    <a:pt x="11072" y="7786"/>
                  </a:cubicBezTo>
                  <a:cubicBezTo>
                    <a:pt x="11179" y="7805"/>
                    <a:pt x="11283" y="7814"/>
                    <a:pt x="11383" y="7814"/>
                  </a:cubicBezTo>
                  <a:cubicBezTo>
                    <a:pt x="11805" y="7814"/>
                    <a:pt x="12170" y="7649"/>
                    <a:pt x="12510" y="7375"/>
                  </a:cubicBezTo>
                  <a:cubicBezTo>
                    <a:pt x="12554" y="7341"/>
                    <a:pt x="12604" y="7294"/>
                    <a:pt x="12618" y="7244"/>
                  </a:cubicBezTo>
                  <a:cubicBezTo>
                    <a:pt x="12651" y="7135"/>
                    <a:pt x="12722" y="7129"/>
                    <a:pt x="12816" y="7129"/>
                  </a:cubicBezTo>
                  <a:cubicBezTo>
                    <a:pt x="13097" y="7131"/>
                    <a:pt x="13377" y="7132"/>
                    <a:pt x="13657" y="7132"/>
                  </a:cubicBezTo>
                  <a:cubicBezTo>
                    <a:pt x="13937" y="7132"/>
                    <a:pt x="14218" y="7131"/>
                    <a:pt x="14498" y="7130"/>
                  </a:cubicBezTo>
                  <a:cubicBezTo>
                    <a:pt x="14513" y="7130"/>
                    <a:pt x="14528" y="7131"/>
                    <a:pt x="14544" y="7131"/>
                  </a:cubicBezTo>
                  <a:cubicBezTo>
                    <a:pt x="14582" y="7131"/>
                    <a:pt x="14620" y="7130"/>
                    <a:pt x="14656" y="7125"/>
                  </a:cubicBezTo>
                  <a:cubicBezTo>
                    <a:pt x="14767" y="7109"/>
                    <a:pt x="14830" y="7038"/>
                    <a:pt x="14839" y="6931"/>
                  </a:cubicBezTo>
                  <a:cubicBezTo>
                    <a:pt x="14847" y="6816"/>
                    <a:pt x="14787" y="6736"/>
                    <a:pt x="14673" y="6709"/>
                  </a:cubicBezTo>
                  <a:cubicBezTo>
                    <a:pt x="14633" y="6698"/>
                    <a:pt x="14589" y="6697"/>
                    <a:pt x="14545" y="6697"/>
                  </a:cubicBezTo>
                  <a:cubicBezTo>
                    <a:pt x="14535" y="6697"/>
                    <a:pt x="14525" y="6697"/>
                    <a:pt x="14515" y="6697"/>
                  </a:cubicBezTo>
                  <a:cubicBezTo>
                    <a:pt x="14350" y="6697"/>
                    <a:pt x="14185" y="6697"/>
                    <a:pt x="14019" y="6697"/>
                  </a:cubicBezTo>
                  <a:cubicBezTo>
                    <a:pt x="13854" y="6697"/>
                    <a:pt x="13689" y="6697"/>
                    <a:pt x="13523" y="6697"/>
                  </a:cubicBezTo>
                  <a:cubicBezTo>
                    <a:pt x="13192" y="6697"/>
                    <a:pt x="12861" y="6697"/>
                    <a:pt x="12531" y="6695"/>
                  </a:cubicBezTo>
                  <a:cubicBezTo>
                    <a:pt x="12416" y="6693"/>
                    <a:pt x="12299" y="6679"/>
                    <a:pt x="12189" y="6649"/>
                  </a:cubicBezTo>
                  <a:cubicBezTo>
                    <a:pt x="11736" y="6529"/>
                    <a:pt x="11285" y="6407"/>
                    <a:pt x="10836" y="6273"/>
                  </a:cubicBezTo>
                  <a:cubicBezTo>
                    <a:pt x="10587" y="6199"/>
                    <a:pt x="10344" y="6101"/>
                    <a:pt x="10099" y="6012"/>
                  </a:cubicBezTo>
                  <a:cubicBezTo>
                    <a:pt x="10099" y="5997"/>
                    <a:pt x="10101" y="5979"/>
                    <a:pt x="10102" y="5962"/>
                  </a:cubicBezTo>
                  <a:cubicBezTo>
                    <a:pt x="10184" y="5950"/>
                    <a:pt x="10265" y="5925"/>
                    <a:pt x="10347" y="5925"/>
                  </a:cubicBezTo>
                  <a:cubicBezTo>
                    <a:pt x="11040" y="5924"/>
                    <a:pt x="11733" y="5924"/>
                    <a:pt x="12426" y="5924"/>
                  </a:cubicBezTo>
                  <a:cubicBezTo>
                    <a:pt x="13120" y="5924"/>
                    <a:pt x="13813" y="5924"/>
                    <a:pt x="14507" y="5924"/>
                  </a:cubicBezTo>
                  <a:cubicBezTo>
                    <a:pt x="14737" y="5924"/>
                    <a:pt x="14846" y="5850"/>
                    <a:pt x="14841" y="5697"/>
                  </a:cubicBezTo>
                  <a:cubicBezTo>
                    <a:pt x="14836" y="5552"/>
                    <a:pt x="14736" y="5489"/>
                    <a:pt x="14507" y="5489"/>
                  </a:cubicBezTo>
                  <a:cubicBezTo>
                    <a:pt x="14070" y="5489"/>
                    <a:pt x="13634" y="5489"/>
                    <a:pt x="13198" y="5489"/>
                  </a:cubicBezTo>
                  <a:cubicBezTo>
                    <a:pt x="12325" y="5489"/>
                    <a:pt x="11452" y="5489"/>
                    <a:pt x="10580" y="5489"/>
                  </a:cubicBezTo>
                  <a:lnTo>
                    <a:pt x="10391" y="5489"/>
                  </a:lnTo>
                  <a:cubicBezTo>
                    <a:pt x="10550" y="5102"/>
                    <a:pt x="10674" y="4735"/>
                    <a:pt x="10846" y="4393"/>
                  </a:cubicBezTo>
                  <a:cubicBezTo>
                    <a:pt x="11102" y="3884"/>
                    <a:pt x="11532" y="3594"/>
                    <a:pt x="12101" y="3524"/>
                  </a:cubicBezTo>
                  <a:cubicBezTo>
                    <a:pt x="12269" y="3504"/>
                    <a:pt x="12438" y="3505"/>
                    <a:pt x="12608" y="3504"/>
                  </a:cubicBezTo>
                  <a:cubicBezTo>
                    <a:pt x="12827" y="3503"/>
                    <a:pt x="13046" y="3503"/>
                    <a:pt x="13265" y="3503"/>
                  </a:cubicBezTo>
                  <a:cubicBezTo>
                    <a:pt x="13702" y="3503"/>
                    <a:pt x="14140" y="3504"/>
                    <a:pt x="14578" y="3504"/>
                  </a:cubicBezTo>
                  <a:cubicBezTo>
                    <a:pt x="14740" y="3502"/>
                    <a:pt x="14836" y="3425"/>
                    <a:pt x="14841" y="3297"/>
                  </a:cubicBezTo>
                  <a:cubicBezTo>
                    <a:pt x="14846" y="3163"/>
                    <a:pt x="14746" y="3075"/>
                    <a:pt x="14581" y="3069"/>
                  </a:cubicBezTo>
                  <a:cubicBezTo>
                    <a:pt x="14569" y="3069"/>
                    <a:pt x="14558" y="3069"/>
                    <a:pt x="14547" y="3069"/>
                  </a:cubicBezTo>
                  <a:cubicBezTo>
                    <a:pt x="14525" y="3069"/>
                    <a:pt x="14502" y="3069"/>
                    <a:pt x="14480" y="3069"/>
                  </a:cubicBezTo>
                  <a:cubicBezTo>
                    <a:pt x="14129" y="3069"/>
                    <a:pt x="13779" y="3071"/>
                    <a:pt x="13428" y="3071"/>
                  </a:cubicBezTo>
                  <a:cubicBezTo>
                    <a:pt x="13136" y="3071"/>
                    <a:pt x="12844" y="3070"/>
                    <a:pt x="12552" y="3066"/>
                  </a:cubicBezTo>
                  <a:cubicBezTo>
                    <a:pt x="12534" y="3066"/>
                    <a:pt x="12517" y="3066"/>
                    <a:pt x="12499" y="3066"/>
                  </a:cubicBezTo>
                  <a:cubicBezTo>
                    <a:pt x="12106" y="3066"/>
                    <a:pt x="11727" y="3113"/>
                    <a:pt x="11367" y="3287"/>
                  </a:cubicBezTo>
                  <a:cubicBezTo>
                    <a:pt x="11367" y="3287"/>
                    <a:pt x="11367" y="3287"/>
                    <a:pt x="11366" y="3287"/>
                  </a:cubicBezTo>
                  <a:cubicBezTo>
                    <a:pt x="11363" y="3287"/>
                    <a:pt x="11353" y="3280"/>
                    <a:pt x="11342" y="3273"/>
                  </a:cubicBezTo>
                  <a:cubicBezTo>
                    <a:pt x="11672" y="2866"/>
                    <a:pt x="12095" y="2641"/>
                    <a:pt x="12619" y="2631"/>
                  </a:cubicBezTo>
                  <a:cubicBezTo>
                    <a:pt x="12876" y="2626"/>
                    <a:pt x="13132" y="2625"/>
                    <a:pt x="13389" y="2625"/>
                  </a:cubicBezTo>
                  <a:cubicBezTo>
                    <a:pt x="13755" y="2625"/>
                    <a:pt x="14122" y="2628"/>
                    <a:pt x="14488" y="2628"/>
                  </a:cubicBezTo>
                  <a:cubicBezTo>
                    <a:pt x="14514" y="2628"/>
                    <a:pt x="14539" y="2628"/>
                    <a:pt x="14565" y="2628"/>
                  </a:cubicBezTo>
                  <a:cubicBezTo>
                    <a:pt x="14578" y="2628"/>
                    <a:pt x="14591" y="2628"/>
                    <a:pt x="14604" y="2628"/>
                  </a:cubicBezTo>
                  <a:cubicBezTo>
                    <a:pt x="14749" y="2621"/>
                    <a:pt x="14843" y="2532"/>
                    <a:pt x="14841" y="2407"/>
                  </a:cubicBezTo>
                  <a:cubicBezTo>
                    <a:pt x="14840" y="2283"/>
                    <a:pt x="14745" y="2195"/>
                    <a:pt x="14599" y="2195"/>
                  </a:cubicBezTo>
                  <a:cubicBezTo>
                    <a:pt x="14237" y="2193"/>
                    <a:pt x="13875" y="2192"/>
                    <a:pt x="13513" y="219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0" name="Google Shape;500;p52"/>
            <p:cNvCxnSpPr/>
            <p:nvPr/>
          </p:nvCxnSpPr>
          <p:spPr>
            <a:xfrm>
              <a:off x="3310872" y="3285816"/>
              <a:ext cx="438600" cy="0"/>
            </a:xfrm>
            <a:prstGeom prst="straightConnector1">
              <a:avLst/>
            </a:prstGeom>
            <a:noFill/>
            <a:ln w="28575" cap="flat" cmpd="sng">
              <a:solidFill>
                <a:schemeClr val="dk2"/>
              </a:solidFill>
              <a:prstDash val="solid"/>
              <a:round/>
              <a:headEnd type="none" w="med" len="med"/>
              <a:tailEnd type="none" w="med" len="med"/>
            </a:ln>
          </p:spPr>
        </p:cxnSp>
      </p:grpSp>
      <p:grpSp>
        <p:nvGrpSpPr>
          <p:cNvPr id="501" name="Google Shape;501;p52"/>
          <p:cNvGrpSpPr/>
          <p:nvPr/>
        </p:nvGrpSpPr>
        <p:grpSpPr>
          <a:xfrm>
            <a:off x="259552" y="4348679"/>
            <a:ext cx="453670" cy="538095"/>
            <a:chOff x="4292397" y="2747721"/>
            <a:chExt cx="453670" cy="538095"/>
          </a:xfrm>
        </p:grpSpPr>
        <p:sp>
          <p:nvSpPr>
            <p:cNvPr id="502" name="Google Shape;502;p52"/>
            <p:cNvSpPr/>
            <p:nvPr/>
          </p:nvSpPr>
          <p:spPr>
            <a:xfrm>
              <a:off x="4292397" y="2747721"/>
              <a:ext cx="453670" cy="452694"/>
            </a:xfrm>
            <a:custGeom>
              <a:avLst/>
              <a:gdLst/>
              <a:ahLst/>
              <a:cxnLst/>
              <a:rect l="l" t="t" r="r" b="b"/>
              <a:pathLst>
                <a:path w="14872" h="14840" extrusionOk="0">
                  <a:moveTo>
                    <a:pt x="7420" y="453"/>
                  </a:moveTo>
                  <a:cubicBezTo>
                    <a:pt x="7463" y="453"/>
                    <a:pt x="7506" y="466"/>
                    <a:pt x="7554" y="492"/>
                  </a:cubicBezTo>
                  <a:cubicBezTo>
                    <a:pt x="8657" y="1102"/>
                    <a:pt x="8779" y="2665"/>
                    <a:pt x="7782" y="3434"/>
                  </a:cubicBezTo>
                  <a:cubicBezTo>
                    <a:pt x="7745" y="3462"/>
                    <a:pt x="7705" y="3485"/>
                    <a:pt x="7648" y="3525"/>
                  </a:cubicBezTo>
                  <a:cubicBezTo>
                    <a:pt x="7638" y="3257"/>
                    <a:pt x="7573" y="3007"/>
                    <a:pt x="7832" y="2829"/>
                  </a:cubicBezTo>
                  <a:cubicBezTo>
                    <a:pt x="7926" y="2764"/>
                    <a:pt x="7999" y="2669"/>
                    <a:pt x="8078" y="2585"/>
                  </a:cubicBezTo>
                  <a:cubicBezTo>
                    <a:pt x="8180" y="2478"/>
                    <a:pt x="8185" y="2351"/>
                    <a:pt x="8098" y="2263"/>
                  </a:cubicBezTo>
                  <a:cubicBezTo>
                    <a:pt x="8057" y="2221"/>
                    <a:pt x="8006" y="2200"/>
                    <a:pt x="7952" y="2200"/>
                  </a:cubicBezTo>
                  <a:cubicBezTo>
                    <a:pt x="7893" y="2200"/>
                    <a:pt x="7831" y="2225"/>
                    <a:pt x="7775" y="2274"/>
                  </a:cubicBezTo>
                  <a:cubicBezTo>
                    <a:pt x="7739" y="2307"/>
                    <a:pt x="7707" y="2340"/>
                    <a:pt x="7648" y="2394"/>
                  </a:cubicBezTo>
                  <a:cubicBezTo>
                    <a:pt x="7644" y="2321"/>
                    <a:pt x="7638" y="2273"/>
                    <a:pt x="7638" y="2223"/>
                  </a:cubicBezTo>
                  <a:cubicBezTo>
                    <a:pt x="7638" y="1914"/>
                    <a:pt x="7641" y="1605"/>
                    <a:pt x="7637" y="1296"/>
                  </a:cubicBezTo>
                  <a:cubicBezTo>
                    <a:pt x="7636" y="1142"/>
                    <a:pt x="7552" y="1043"/>
                    <a:pt x="7432" y="1043"/>
                  </a:cubicBezTo>
                  <a:cubicBezTo>
                    <a:pt x="7419" y="1043"/>
                    <a:pt x="7406" y="1044"/>
                    <a:pt x="7392" y="1047"/>
                  </a:cubicBezTo>
                  <a:cubicBezTo>
                    <a:pt x="7252" y="1069"/>
                    <a:pt x="7204" y="1166"/>
                    <a:pt x="7204" y="1297"/>
                  </a:cubicBezTo>
                  <a:lnTo>
                    <a:pt x="7204" y="1933"/>
                  </a:lnTo>
                  <a:cubicBezTo>
                    <a:pt x="7144" y="1880"/>
                    <a:pt x="7110" y="1850"/>
                    <a:pt x="7076" y="1819"/>
                  </a:cubicBezTo>
                  <a:cubicBezTo>
                    <a:pt x="7014" y="1763"/>
                    <a:pt x="6949" y="1735"/>
                    <a:pt x="6887" y="1735"/>
                  </a:cubicBezTo>
                  <a:cubicBezTo>
                    <a:pt x="6834" y="1735"/>
                    <a:pt x="6784" y="1756"/>
                    <a:pt x="6742" y="1799"/>
                  </a:cubicBezTo>
                  <a:cubicBezTo>
                    <a:pt x="6653" y="1893"/>
                    <a:pt x="6662" y="2017"/>
                    <a:pt x="6774" y="2132"/>
                  </a:cubicBezTo>
                  <a:cubicBezTo>
                    <a:pt x="6892" y="2253"/>
                    <a:pt x="7014" y="2370"/>
                    <a:pt x="7131" y="2491"/>
                  </a:cubicBezTo>
                  <a:cubicBezTo>
                    <a:pt x="7160" y="2521"/>
                    <a:pt x="7197" y="2561"/>
                    <a:pt x="7198" y="2596"/>
                  </a:cubicBezTo>
                  <a:cubicBezTo>
                    <a:pt x="7204" y="2898"/>
                    <a:pt x="7201" y="3199"/>
                    <a:pt x="7201" y="3529"/>
                  </a:cubicBezTo>
                  <a:cubicBezTo>
                    <a:pt x="7135" y="3487"/>
                    <a:pt x="7096" y="3462"/>
                    <a:pt x="7060" y="3434"/>
                  </a:cubicBezTo>
                  <a:cubicBezTo>
                    <a:pt x="6063" y="2665"/>
                    <a:pt x="6184" y="1102"/>
                    <a:pt x="7288" y="492"/>
                  </a:cubicBezTo>
                  <a:cubicBezTo>
                    <a:pt x="7336" y="466"/>
                    <a:pt x="7378" y="453"/>
                    <a:pt x="7420" y="453"/>
                  </a:cubicBezTo>
                  <a:close/>
                  <a:moveTo>
                    <a:pt x="4839" y="968"/>
                  </a:moveTo>
                  <a:cubicBezTo>
                    <a:pt x="4843" y="968"/>
                    <a:pt x="4847" y="968"/>
                    <a:pt x="4851" y="968"/>
                  </a:cubicBezTo>
                  <a:cubicBezTo>
                    <a:pt x="5261" y="1011"/>
                    <a:pt x="5624" y="1166"/>
                    <a:pt x="5919" y="1461"/>
                  </a:cubicBezTo>
                  <a:cubicBezTo>
                    <a:pt x="5957" y="1500"/>
                    <a:pt x="5984" y="1578"/>
                    <a:pt x="5976" y="1631"/>
                  </a:cubicBezTo>
                  <a:cubicBezTo>
                    <a:pt x="5880" y="2207"/>
                    <a:pt x="5987" y="2742"/>
                    <a:pt x="6295" y="3239"/>
                  </a:cubicBezTo>
                  <a:cubicBezTo>
                    <a:pt x="6325" y="3289"/>
                    <a:pt x="6335" y="3381"/>
                    <a:pt x="6308" y="3431"/>
                  </a:cubicBezTo>
                  <a:cubicBezTo>
                    <a:pt x="6114" y="3806"/>
                    <a:pt x="6051" y="3937"/>
                    <a:pt x="5876" y="3937"/>
                  </a:cubicBezTo>
                  <a:cubicBezTo>
                    <a:pt x="5772" y="3937"/>
                    <a:pt x="5629" y="3891"/>
                    <a:pt x="5396" y="3823"/>
                  </a:cubicBezTo>
                  <a:cubicBezTo>
                    <a:pt x="5306" y="3796"/>
                    <a:pt x="5268" y="3742"/>
                    <a:pt x="5248" y="3652"/>
                  </a:cubicBezTo>
                  <a:cubicBezTo>
                    <a:pt x="5128" y="3101"/>
                    <a:pt x="4835" y="2659"/>
                    <a:pt x="4375" y="2333"/>
                  </a:cubicBezTo>
                  <a:cubicBezTo>
                    <a:pt x="4291" y="2274"/>
                    <a:pt x="4238" y="2217"/>
                    <a:pt x="4261" y="2132"/>
                  </a:cubicBezTo>
                  <a:cubicBezTo>
                    <a:pt x="4286" y="1710"/>
                    <a:pt x="4415" y="1347"/>
                    <a:pt x="4681" y="1041"/>
                  </a:cubicBezTo>
                  <a:cubicBezTo>
                    <a:pt x="4715" y="1001"/>
                    <a:pt x="4786" y="968"/>
                    <a:pt x="4839" y="968"/>
                  </a:cubicBezTo>
                  <a:close/>
                  <a:moveTo>
                    <a:pt x="10005" y="968"/>
                  </a:moveTo>
                  <a:cubicBezTo>
                    <a:pt x="10058" y="968"/>
                    <a:pt x="10128" y="1004"/>
                    <a:pt x="10164" y="1044"/>
                  </a:cubicBezTo>
                  <a:cubicBezTo>
                    <a:pt x="10433" y="1353"/>
                    <a:pt x="10557" y="1722"/>
                    <a:pt x="10584" y="2185"/>
                  </a:cubicBezTo>
                  <a:cubicBezTo>
                    <a:pt x="10564" y="2210"/>
                    <a:pt x="10528" y="2282"/>
                    <a:pt x="10473" y="2323"/>
                  </a:cubicBezTo>
                  <a:cubicBezTo>
                    <a:pt x="10013" y="2658"/>
                    <a:pt x="9714" y="3098"/>
                    <a:pt x="9593" y="3655"/>
                  </a:cubicBezTo>
                  <a:cubicBezTo>
                    <a:pt x="9573" y="3747"/>
                    <a:pt x="9531" y="3801"/>
                    <a:pt x="9443" y="3823"/>
                  </a:cubicBezTo>
                  <a:cubicBezTo>
                    <a:pt x="9308" y="3856"/>
                    <a:pt x="9171" y="3885"/>
                    <a:pt x="9037" y="3925"/>
                  </a:cubicBezTo>
                  <a:cubicBezTo>
                    <a:pt x="9006" y="3934"/>
                    <a:pt x="8978" y="3938"/>
                    <a:pt x="8952" y="3938"/>
                  </a:cubicBezTo>
                  <a:cubicBezTo>
                    <a:pt x="8864" y="3938"/>
                    <a:pt x="8799" y="3890"/>
                    <a:pt x="8746" y="3804"/>
                  </a:cubicBezTo>
                  <a:cubicBezTo>
                    <a:pt x="8714" y="3750"/>
                    <a:pt x="8677" y="3700"/>
                    <a:pt x="8641" y="3649"/>
                  </a:cubicBezTo>
                  <a:cubicBezTo>
                    <a:pt x="8519" y="3468"/>
                    <a:pt x="8477" y="3313"/>
                    <a:pt x="8617" y="3092"/>
                  </a:cubicBezTo>
                  <a:cubicBezTo>
                    <a:pt x="8895" y="2653"/>
                    <a:pt x="8957" y="2153"/>
                    <a:pt x="8860" y="1642"/>
                  </a:cubicBezTo>
                  <a:cubicBezTo>
                    <a:pt x="8845" y="1556"/>
                    <a:pt x="8866" y="1509"/>
                    <a:pt x="8923" y="1455"/>
                  </a:cubicBezTo>
                  <a:cubicBezTo>
                    <a:pt x="9224" y="1168"/>
                    <a:pt x="9584" y="1008"/>
                    <a:pt x="9994" y="968"/>
                  </a:cubicBezTo>
                  <a:cubicBezTo>
                    <a:pt x="9998" y="968"/>
                    <a:pt x="10002" y="968"/>
                    <a:pt x="10005" y="968"/>
                  </a:cubicBezTo>
                  <a:close/>
                  <a:moveTo>
                    <a:pt x="11720" y="2362"/>
                  </a:moveTo>
                  <a:cubicBezTo>
                    <a:pt x="11893" y="2362"/>
                    <a:pt x="12069" y="2388"/>
                    <a:pt x="12249" y="2441"/>
                  </a:cubicBezTo>
                  <a:cubicBezTo>
                    <a:pt x="12305" y="2458"/>
                    <a:pt x="12376" y="2511"/>
                    <a:pt x="12390" y="2562"/>
                  </a:cubicBezTo>
                  <a:cubicBezTo>
                    <a:pt x="12581" y="3196"/>
                    <a:pt x="12467" y="3776"/>
                    <a:pt x="12033" y="4279"/>
                  </a:cubicBezTo>
                  <a:cubicBezTo>
                    <a:pt x="11705" y="4656"/>
                    <a:pt x="11219" y="4869"/>
                    <a:pt x="10733" y="4869"/>
                  </a:cubicBezTo>
                  <a:cubicBezTo>
                    <a:pt x="10599" y="4869"/>
                    <a:pt x="10465" y="4853"/>
                    <a:pt x="10335" y="4820"/>
                  </a:cubicBezTo>
                  <a:cubicBezTo>
                    <a:pt x="10499" y="4669"/>
                    <a:pt x="10603" y="4457"/>
                    <a:pt x="10849" y="4457"/>
                  </a:cubicBezTo>
                  <a:cubicBezTo>
                    <a:pt x="10875" y="4457"/>
                    <a:pt x="10902" y="4459"/>
                    <a:pt x="10930" y="4464"/>
                  </a:cubicBezTo>
                  <a:cubicBezTo>
                    <a:pt x="10980" y="4472"/>
                    <a:pt x="11030" y="4474"/>
                    <a:pt x="11081" y="4474"/>
                  </a:cubicBezTo>
                  <a:cubicBezTo>
                    <a:pt x="11161" y="4474"/>
                    <a:pt x="11241" y="4468"/>
                    <a:pt x="11320" y="4465"/>
                  </a:cubicBezTo>
                  <a:cubicBezTo>
                    <a:pt x="11459" y="4461"/>
                    <a:pt x="11544" y="4375"/>
                    <a:pt x="11546" y="4252"/>
                  </a:cubicBezTo>
                  <a:cubicBezTo>
                    <a:pt x="11547" y="4129"/>
                    <a:pt x="11460" y="4042"/>
                    <a:pt x="11325" y="4034"/>
                  </a:cubicBezTo>
                  <a:cubicBezTo>
                    <a:pt x="11301" y="4032"/>
                    <a:pt x="11277" y="4031"/>
                    <a:pt x="11249" y="4031"/>
                  </a:cubicBezTo>
                  <a:cubicBezTo>
                    <a:pt x="11213" y="4031"/>
                    <a:pt x="11170" y="4032"/>
                    <a:pt x="11114" y="4032"/>
                  </a:cubicBezTo>
                  <a:cubicBezTo>
                    <a:pt x="11360" y="3789"/>
                    <a:pt x="11577" y="3572"/>
                    <a:pt x="11793" y="3356"/>
                  </a:cubicBezTo>
                  <a:cubicBezTo>
                    <a:pt x="11839" y="3311"/>
                    <a:pt x="11885" y="3269"/>
                    <a:pt x="11926" y="3222"/>
                  </a:cubicBezTo>
                  <a:cubicBezTo>
                    <a:pt x="12018" y="3116"/>
                    <a:pt x="12018" y="2998"/>
                    <a:pt x="11930" y="2911"/>
                  </a:cubicBezTo>
                  <a:cubicBezTo>
                    <a:pt x="11886" y="2867"/>
                    <a:pt x="11835" y="2845"/>
                    <a:pt x="11782" y="2845"/>
                  </a:cubicBezTo>
                  <a:cubicBezTo>
                    <a:pt x="11728" y="2845"/>
                    <a:pt x="11672" y="2869"/>
                    <a:pt x="11621" y="2917"/>
                  </a:cubicBezTo>
                  <a:cubicBezTo>
                    <a:pt x="11480" y="3049"/>
                    <a:pt x="11348" y="3189"/>
                    <a:pt x="11209" y="3326"/>
                  </a:cubicBezTo>
                  <a:cubicBezTo>
                    <a:pt x="11194" y="3341"/>
                    <a:pt x="11175" y="3353"/>
                    <a:pt x="11135" y="3381"/>
                  </a:cubicBezTo>
                  <a:cubicBezTo>
                    <a:pt x="11135" y="3306"/>
                    <a:pt x="11138" y="3256"/>
                    <a:pt x="11135" y="3205"/>
                  </a:cubicBezTo>
                  <a:cubicBezTo>
                    <a:pt x="11131" y="3059"/>
                    <a:pt x="11046" y="2964"/>
                    <a:pt x="10922" y="2964"/>
                  </a:cubicBezTo>
                  <a:cubicBezTo>
                    <a:pt x="10921" y="2964"/>
                    <a:pt x="10920" y="2964"/>
                    <a:pt x="10919" y="2964"/>
                  </a:cubicBezTo>
                  <a:cubicBezTo>
                    <a:pt x="10796" y="2964"/>
                    <a:pt x="10706" y="3060"/>
                    <a:pt x="10702" y="3203"/>
                  </a:cubicBezTo>
                  <a:cubicBezTo>
                    <a:pt x="10698" y="3377"/>
                    <a:pt x="10708" y="3551"/>
                    <a:pt x="10698" y="3725"/>
                  </a:cubicBezTo>
                  <a:cubicBezTo>
                    <a:pt x="10694" y="3789"/>
                    <a:pt x="10664" y="3864"/>
                    <a:pt x="10620" y="3911"/>
                  </a:cubicBezTo>
                  <a:cubicBezTo>
                    <a:pt x="10433" y="4112"/>
                    <a:pt x="10236" y="4304"/>
                    <a:pt x="10027" y="4515"/>
                  </a:cubicBezTo>
                  <a:cubicBezTo>
                    <a:pt x="9838" y="3856"/>
                    <a:pt x="10151" y="3058"/>
                    <a:pt x="10742" y="2669"/>
                  </a:cubicBezTo>
                  <a:cubicBezTo>
                    <a:pt x="11051" y="2465"/>
                    <a:pt x="11378" y="2362"/>
                    <a:pt x="11720" y="2362"/>
                  </a:cubicBezTo>
                  <a:close/>
                  <a:moveTo>
                    <a:pt x="3140" y="2362"/>
                  </a:moveTo>
                  <a:cubicBezTo>
                    <a:pt x="3557" y="2362"/>
                    <a:pt x="3944" y="2512"/>
                    <a:pt x="4288" y="2821"/>
                  </a:cubicBezTo>
                  <a:cubicBezTo>
                    <a:pt x="4784" y="3266"/>
                    <a:pt x="4940" y="3834"/>
                    <a:pt x="4843" y="4478"/>
                  </a:cubicBezTo>
                  <a:cubicBezTo>
                    <a:pt x="4826" y="4488"/>
                    <a:pt x="4809" y="4498"/>
                    <a:pt x="4792" y="4508"/>
                  </a:cubicBezTo>
                  <a:cubicBezTo>
                    <a:pt x="4697" y="4405"/>
                    <a:pt x="4598" y="4306"/>
                    <a:pt x="4510" y="4199"/>
                  </a:cubicBezTo>
                  <a:cubicBezTo>
                    <a:pt x="4482" y="4166"/>
                    <a:pt x="4469" y="4113"/>
                    <a:pt x="4467" y="4069"/>
                  </a:cubicBezTo>
                  <a:cubicBezTo>
                    <a:pt x="4463" y="3891"/>
                    <a:pt x="4469" y="3712"/>
                    <a:pt x="4465" y="3534"/>
                  </a:cubicBezTo>
                  <a:cubicBezTo>
                    <a:pt x="4463" y="3387"/>
                    <a:pt x="4380" y="3297"/>
                    <a:pt x="4252" y="3297"/>
                  </a:cubicBezTo>
                  <a:cubicBezTo>
                    <a:pt x="4251" y="3297"/>
                    <a:pt x="4250" y="3297"/>
                    <a:pt x="4249" y="3297"/>
                  </a:cubicBezTo>
                  <a:cubicBezTo>
                    <a:pt x="4121" y="3297"/>
                    <a:pt x="4039" y="3387"/>
                    <a:pt x="4032" y="3535"/>
                  </a:cubicBezTo>
                  <a:cubicBezTo>
                    <a:pt x="4030" y="3585"/>
                    <a:pt x="4032" y="3636"/>
                    <a:pt x="4032" y="3726"/>
                  </a:cubicBezTo>
                  <a:cubicBezTo>
                    <a:pt x="3769" y="3464"/>
                    <a:pt x="3536" y="3229"/>
                    <a:pt x="3301" y="2995"/>
                  </a:cubicBezTo>
                  <a:cubicBezTo>
                    <a:pt x="3200" y="2895"/>
                    <a:pt x="3119" y="2845"/>
                    <a:pt x="3046" y="2845"/>
                  </a:cubicBezTo>
                  <a:cubicBezTo>
                    <a:pt x="2997" y="2845"/>
                    <a:pt x="2952" y="2868"/>
                    <a:pt x="2908" y="2914"/>
                  </a:cubicBezTo>
                  <a:cubicBezTo>
                    <a:pt x="2804" y="3022"/>
                    <a:pt x="2826" y="3136"/>
                    <a:pt x="2990" y="3297"/>
                  </a:cubicBezTo>
                  <a:cubicBezTo>
                    <a:pt x="3117" y="3423"/>
                    <a:pt x="3247" y="3544"/>
                    <a:pt x="3375" y="3666"/>
                  </a:cubicBezTo>
                  <a:cubicBezTo>
                    <a:pt x="3371" y="3679"/>
                    <a:pt x="3365" y="3693"/>
                    <a:pt x="3361" y="3706"/>
                  </a:cubicBezTo>
                  <a:cubicBezTo>
                    <a:pt x="3326" y="3706"/>
                    <a:pt x="3293" y="3705"/>
                    <a:pt x="3259" y="3705"/>
                  </a:cubicBezTo>
                  <a:cubicBezTo>
                    <a:pt x="3234" y="3705"/>
                    <a:pt x="3208" y="3706"/>
                    <a:pt x="3183" y="3707"/>
                  </a:cubicBezTo>
                  <a:cubicBezTo>
                    <a:pt x="3056" y="3715"/>
                    <a:pt x="2967" y="3799"/>
                    <a:pt x="2963" y="3913"/>
                  </a:cubicBezTo>
                  <a:cubicBezTo>
                    <a:pt x="2957" y="4029"/>
                    <a:pt x="3049" y="4132"/>
                    <a:pt x="3181" y="4138"/>
                  </a:cubicBezTo>
                  <a:cubicBezTo>
                    <a:pt x="3226" y="4139"/>
                    <a:pt x="3270" y="4140"/>
                    <a:pt x="3315" y="4140"/>
                  </a:cubicBezTo>
                  <a:cubicBezTo>
                    <a:pt x="3382" y="4140"/>
                    <a:pt x="3449" y="4139"/>
                    <a:pt x="3516" y="4139"/>
                  </a:cubicBezTo>
                  <a:cubicBezTo>
                    <a:pt x="3583" y="4139"/>
                    <a:pt x="3650" y="4140"/>
                    <a:pt x="3717" y="4145"/>
                  </a:cubicBezTo>
                  <a:cubicBezTo>
                    <a:pt x="3785" y="4149"/>
                    <a:pt x="3865" y="4182"/>
                    <a:pt x="3915" y="4227"/>
                  </a:cubicBezTo>
                  <a:cubicBezTo>
                    <a:pt x="4116" y="4414"/>
                    <a:pt x="4305" y="4611"/>
                    <a:pt x="4519" y="4821"/>
                  </a:cubicBezTo>
                  <a:cubicBezTo>
                    <a:pt x="4380" y="4856"/>
                    <a:pt x="4248" y="4872"/>
                    <a:pt x="4120" y="4872"/>
                  </a:cubicBezTo>
                  <a:cubicBezTo>
                    <a:pt x="3950" y="4872"/>
                    <a:pt x="3786" y="4845"/>
                    <a:pt x="3624" y="4800"/>
                  </a:cubicBezTo>
                  <a:cubicBezTo>
                    <a:pt x="3577" y="4787"/>
                    <a:pt x="3533" y="4764"/>
                    <a:pt x="3486" y="4759"/>
                  </a:cubicBezTo>
                  <a:cubicBezTo>
                    <a:pt x="3470" y="4756"/>
                    <a:pt x="3455" y="4755"/>
                    <a:pt x="3441" y="4755"/>
                  </a:cubicBezTo>
                  <a:cubicBezTo>
                    <a:pt x="3343" y="4755"/>
                    <a:pt x="3272" y="4806"/>
                    <a:pt x="3240" y="4910"/>
                  </a:cubicBezTo>
                  <a:cubicBezTo>
                    <a:pt x="3205" y="5024"/>
                    <a:pt x="3248" y="5115"/>
                    <a:pt x="3353" y="5162"/>
                  </a:cubicBezTo>
                  <a:cubicBezTo>
                    <a:pt x="3449" y="5203"/>
                    <a:pt x="3553" y="5230"/>
                    <a:pt x="3657" y="5253"/>
                  </a:cubicBezTo>
                  <a:cubicBezTo>
                    <a:pt x="3740" y="5270"/>
                    <a:pt x="3799" y="5303"/>
                    <a:pt x="3819" y="5390"/>
                  </a:cubicBezTo>
                  <a:cubicBezTo>
                    <a:pt x="3856" y="5553"/>
                    <a:pt x="3902" y="5717"/>
                    <a:pt x="3930" y="5883"/>
                  </a:cubicBezTo>
                  <a:cubicBezTo>
                    <a:pt x="3938" y="5928"/>
                    <a:pt x="3909" y="5997"/>
                    <a:pt x="3873" y="6031"/>
                  </a:cubicBezTo>
                  <a:cubicBezTo>
                    <a:pt x="3809" y="6095"/>
                    <a:pt x="3730" y="6143"/>
                    <a:pt x="3655" y="6196"/>
                  </a:cubicBezTo>
                  <a:cubicBezTo>
                    <a:pt x="3553" y="6268"/>
                    <a:pt x="3458" y="6311"/>
                    <a:pt x="3356" y="6311"/>
                  </a:cubicBezTo>
                  <a:cubicBezTo>
                    <a:pt x="3273" y="6311"/>
                    <a:pt x="3186" y="6283"/>
                    <a:pt x="3086" y="6220"/>
                  </a:cubicBezTo>
                  <a:cubicBezTo>
                    <a:pt x="2775" y="6025"/>
                    <a:pt x="2434" y="5938"/>
                    <a:pt x="2081" y="5938"/>
                  </a:cubicBezTo>
                  <a:cubicBezTo>
                    <a:pt x="1938" y="5938"/>
                    <a:pt x="1794" y="5952"/>
                    <a:pt x="1648" y="5979"/>
                  </a:cubicBezTo>
                  <a:cubicBezTo>
                    <a:pt x="1628" y="5983"/>
                    <a:pt x="1610" y="5985"/>
                    <a:pt x="1593" y="5985"/>
                  </a:cubicBezTo>
                  <a:cubicBezTo>
                    <a:pt x="1534" y="5985"/>
                    <a:pt x="1493" y="5962"/>
                    <a:pt x="1448" y="5914"/>
                  </a:cubicBezTo>
                  <a:cubicBezTo>
                    <a:pt x="1167" y="5613"/>
                    <a:pt x="1009" y="5259"/>
                    <a:pt x="969" y="4853"/>
                  </a:cubicBezTo>
                  <a:cubicBezTo>
                    <a:pt x="963" y="4797"/>
                    <a:pt x="997" y="4719"/>
                    <a:pt x="1040" y="4682"/>
                  </a:cubicBezTo>
                  <a:cubicBezTo>
                    <a:pt x="1359" y="4407"/>
                    <a:pt x="1735" y="4271"/>
                    <a:pt x="2156" y="4267"/>
                  </a:cubicBezTo>
                  <a:cubicBezTo>
                    <a:pt x="2156" y="4267"/>
                    <a:pt x="2157" y="4267"/>
                    <a:pt x="2158" y="4267"/>
                  </a:cubicBezTo>
                  <a:cubicBezTo>
                    <a:pt x="2207" y="4267"/>
                    <a:pt x="2266" y="4308"/>
                    <a:pt x="2304" y="4346"/>
                  </a:cubicBezTo>
                  <a:cubicBezTo>
                    <a:pt x="2368" y="4410"/>
                    <a:pt x="2415" y="4491"/>
                    <a:pt x="2476" y="4559"/>
                  </a:cubicBezTo>
                  <a:cubicBezTo>
                    <a:pt x="2537" y="4629"/>
                    <a:pt x="2603" y="4664"/>
                    <a:pt x="2668" y="4664"/>
                  </a:cubicBezTo>
                  <a:cubicBezTo>
                    <a:pt x="2715" y="4664"/>
                    <a:pt x="2762" y="4644"/>
                    <a:pt x="2805" y="4606"/>
                  </a:cubicBezTo>
                  <a:cubicBezTo>
                    <a:pt x="2902" y="4521"/>
                    <a:pt x="2903" y="4391"/>
                    <a:pt x="2799" y="4271"/>
                  </a:cubicBezTo>
                  <a:cubicBezTo>
                    <a:pt x="2539" y="3968"/>
                    <a:pt x="2379" y="3621"/>
                    <a:pt x="2369" y="3220"/>
                  </a:cubicBezTo>
                  <a:cubicBezTo>
                    <a:pt x="2365" y="3007"/>
                    <a:pt x="2409" y="2790"/>
                    <a:pt x="2445" y="2578"/>
                  </a:cubicBezTo>
                  <a:cubicBezTo>
                    <a:pt x="2453" y="2529"/>
                    <a:pt x="2513" y="2465"/>
                    <a:pt x="2561" y="2451"/>
                  </a:cubicBezTo>
                  <a:cubicBezTo>
                    <a:pt x="2760" y="2392"/>
                    <a:pt x="2953" y="2362"/>
                    <a:pt x="3140" y="2362"/>
                  </a:cubicBezTo>
                  <a:close/>
                  <a:moveTo>
                    <a:pt x="12676" y="4257"/>
                  </a:moveTo>
                  <a:cubicBezTo>
                    <a:pt x="12687" y="4257"/>
                    <a:pt x="12699" y="4259"/>
                    <a:pt x="12711" y="4262"/>
                  </a:cubicBezTo>
                  <a:cubicBezTo>
                    <a:pt x="13134" y="4289"/>
                    <a:pt x="13493" y="4415"/>
                    <a:pt x="13795" y="4676"/>
                  </a:cubicBezTo>
                  <a:cubicBezTo>
                    <a:pt x="13839" y="4714"/>
                    <a:pt x="13879" y="4790"/>
                    <a:pt x="13873" y="4844"/>
                  </a:cubicBezTo>
                  <a:cubicBezTo>
                    <a:pt x="13833" y="5260"/>
                    <a:pt x="13675" y="5626"/>
                    <a:pt x="13376" y="5924"/>
                  </a:cubicBezTo>
                  <a:cubicBezTo>
                    <a:pt x="13343" y="5957"/>
                    <a:pt x="13281" y="5977"/>
                    <a:pt x="13230" y="5977"/>
                  </a:cubicBezTo>
                  <a:cubicBezTo>
                    <a:pt x="13222" y="5977"/>
                    <a:pt x="13213" y="5976"/>
                    <a:pt x="13205" y="5975"/>
                  </a:cubicBezTo>
                  <a:cubicBezTo>
                    <a:pt x="13071" y="5953"/>
                    <a:pt x="12940" y="5942"/>
                    <a:pt x="12811" y="5942"/>
                  </a:cubicBezTo>
                  <a:cubicBezTo>
                    <a:pt x="12387" y="5942"/>
                    <a:pt x="11988" y="6060"/>
                    <a:pt x="11610" y="6291"/>
                  </a:cubicBezTo>
                  <a:cubicBezTo>
                    <a:pt x="11577" y="6311"/>
                    <a:pt x="11528" y="6324"/>
                    <a:pt x="11483" y="6324"/>
                  </a:cubicBezTo>
                  <a:cubicBezTo>
                    <a:pt x="11458" y="6324"/>
                    <a:pt x="11435" y="6320"/>
                    <a:pt x="11417" y="6311"/>
                  </a:cubicBezTo>
                  <a:cubicBezTo>
                    <a:pt x="11265" y="6233"/>
                    <a:pt x="11117" y="6140"/>
                    <a:pt x="10979" y="6038"/>
                  </a:cubicBezTo>
                  <a:cubicBezTo>
                    <a:pt x="10936" y="6006"/>
                    <a:pt x="10916" y="5927"/>
                    <a:pt x="10910" y="5867"/>
                  </a:cubicBezTo>
                  <a:cubicBezTo>
                    <a:pt x="10903" y="5807"/>
                    <a:pt x="10926" y="5743"/>
                    <a:pt x="10936" y="5682"/>
                  </a:cubicBezTo>
                  <a:cubicBezTo>
                    <a:pt x="10979" y="5431"/>
                    <a:pt x="11065" y="5263"/>
                    <a:pt x="11363" y="5196"/>
                  </a:cubicBezTo>
                  <a:cubicBezTo>
                    <a:pt x="11842" y="5088"/>
                    <a:pt x="12221" y="4787"/>
                    <a:pt x="12503" y="4383"/>
                  </a:cubicBezTo>
                  <a:cubicBezTo>
                    <a:pt x="12556" y="4306"/>
                    <a:pt x="12610" y="4257"/>
                    <a:pt x="12676" y="4257"/>
                  </a:cubicBezTo>
                  <a:close/>
                  <a:moveTo>
                    <a:pt x="7738" y="6571"/>
                  </a:moveTo>
                  <a:cubicBezTo>
                    <a:pt x="7692" y="6571"/>
                    <a:pt x="7645" y="6587"/>
                    <a:pt x="7605" y="6620"/>
                  </a:cubicBezTo>
                  <a:cubicBezTo>
                    <a:pt x="7389" y="6806"/>
                    <a:pt x="7175" y="6994"/>
                    <a:pt x="6972" y="7192"/>
                  </a:cubicBezTo>
                  <a:cubicBezTo>
                    <a:pt x="6841" y="7317"/>
                    <a:pt x="6895" y="7496"/>
                    <a:pt x="7068" y="7556"/>
                  </a:cubicBezTo>
                  <a:cubicBezTo>
                    <a:pt x="7125" y="7575"/>
                    <a:pt x="7185" y="7588"/>
                    <a:pt x="7266" y="7610"/>
                  </a:cubicBezTo>
                  <a:cubicBezTo>
                    <a:pt x="7150" y="7717"/>
                    <a:pt x="7046" y="7807"/>
                    <a:pt x="6949" y="7905"/>
                  </a:cubicBezTo>
                  <a:cubicBezTo>
                    <a:pt x="6863" y="7994"/>
                    <a:pt x="6860" y="8100"/>
                    <a:pt x="6939" y="8193"/>
                  </a:cubicBezTo>
                  <a:cubicBezTo>
                    <a:pt x="6984" y="8247"/>
                    <a:pt x="7041" y="8276"/>
                    <a:pt x="7099" y="8276"/>
                  </a:cubicBezTo>
                  <a:cubicBezTo>
                    <a:pt x="7141" y="8276"/>
                    <a:pt x="7184" y="8261"/>
                    <a:pt x="7222" y="8229"/>
                  </a:cubicBezTo>
                  <a:cubicBezTo>
                    <a:pt x="7449" y="8041"/>
                    <a:pt x="7670" y="7845"/>
                    <a:pt x="7879" y="7640"/>
                  </a:cubicBezTo>
                  <a:cubicBezTo>
                    <a:pt x="7999" y="7525"/>
                    <a:pt x="7946" y="7354"/>
                    <a:pt x="7788" y="7293"/>
                  </a:cubicBezTo>
                  <a:cubicBezTo>
                    <a:pt x="7727" y="7270"/>
                    <a:pt x="7661" y="7256"/>
                    <a:pt x="7578" y="7232"/>
                  </a:cubicBezTo>
                  <a:cubicBezTo>
                    <a:pt x="7690" y="7129"/>
                    <a:pt x="7789" y="7042"/>
                    <a:pt x="7883" y="6947"/>
                  </a:cubicBezTo>
                  <a:cubicBezTo>
                    <a:pt x="7973" y="6857"/>
                    <a:pt x="7977" y="6734"/>
                    <a:pt x="7905" y="6647"/>
                  </a:cubicBezTo>
                  <a:cubicBezTo>
                    <a:pt x="7862" y="6599"/>
                    <a:pt x="7801" y="6571"/>
                    <a:pt x="7738" y="6571"/>
                  </a:cubicBezTo>
                  <a:close/>
                  <a:moveTo>
                    <a:pt x="12801" y="6379"/>
                  </a:moveTo>
                  <a:cubicBezTo>
                    <a:pt x="13431" y="6379"/>
                    <a:pt x="14046" y="6714"/>
                    <a:pt x="14356" y="7314"/>
                  </a:cubicBezTo>
                  <a:cubicBezTo>
                    <a:pt x="14384" y="7368"/>
                    <a:pt x="14392" y="7459"/>
                    <a:pt x="14366" y="7511"/>
                  </a:cubicBezTo>
                  <a:cubicBezTo>
                    <a:pt x="14059" y="8135"/>
                    <a:pt x="13426" y="8459"/>
                    <a:pt x="12793" y="8459"/>
                  </a:cubicBezTo>
                  <a:cubicBezTo>
                    <a:pt x="12249" y="8459"/>
                    <a:pt x="11703" y="8219"/>
                    <a:pt x="11365" y="7726"/>
                  </a:cubicBezTo>
                  <a:cubicBezTo>
                    <a:pt x="11352" y="7707"/>
                    <a:pt x="11343" y="7686"/>
                    <a:pt x="11320" y="7643"/>
                  </a:cubicBezTo>
                  <a:cubicBezTo>
                    <a:pt x="11412" y="7643"/>
                    <a:pt x="11498" y="7642"/>
                    <a:pt x="11581" y="7642"/>
                  </a:cubicBezTo>
                  <a:cubicBezTo>
                    <a:pt x="11650" y="7642"/>
                    <a:pt x="11717" y="7643"/>
                    <a:pt x="11783" y="7646"/>
                  </a:cubicBezTo>
                  <a:cubicBezTo>
                    <a:pt x="11819" y="7647"/>
                    <a:pt x="11859" y="7684"/>
                    <a:pt x="11889" y="7713"/>
                  </a:cubicBezTo>
                  <a:cubicBezTo>
                    <a:pt x="12010" y="7831"/>
                    <a:pt x="12127" y="7954"/>
                    <a:pt x="12248" y="8071"/>
                  </a:cubicBezTo>
                  <a:cubicBezTo>
                    <a:pt x="12309" y="8130"/>
                    <a:pt x="12375" y="8160"/>
                    <a:pt x="12438" y="8160"/>
                  </a:cubicBezTo>
                  <a:cubicBezTo>
                    <a:pt x="12490" y="8160"/>
                    <a:pt x="12540" y="8139"/>
                    <a:pt x="12581" y="8098"/>
                  </a:cubicBezTo>
                  <a:cubicBezTo>
                    <a:pt x="12671" y="8006"/>
                    <a:pt x="12661" y="7878"/>
                    <a:pt x="12555" y="7764"/>
                  </a:cubicBezTo>
                  <a:cubicBezTo>
                    <a:pt x="12527" y="7733"/>
                    <a:pt x="12498" y="7703"/>
                    <a:pt x="12441" y="7640"/>
                  </a:cubicBezTo>
                  <a:cubicBezTo>
                    <a:pt x="12687" y="7640"/>
                    <a:pt x="12914" y="7641"/>
                    <a:pt x="13135" y="7641"/>
                  </a:cubicBezTo>
                  <a:cubicBezTo>
                    <a:pt x="13246" y="7641"/>
                    <a:pt x="13355" y="7641"/>
                    <a:pt x="13464" y="7640"/>
                  </a:cubicBezTo>
                  <a:cubicBezTo>
                    <a:pt x="13696" y="7640"/>
                    <a:pt x="13802" y="7569"/>
                    <a:pt x="13799" y="7415"/>
                  </a:cubicBezTo>
                  <a:cubicBezTo>
                    <a:pt x="13795" y="7267"/>
                    <a:pt x="13699" y="7206"/>
                    <a:pt x="13467" y="7206"/>
                  </a:cubicBezTo>
                  <a:lnTo>
                    <a:pt x="12903" y="7206"/>
                  </a:lnTo>
                  <a:cubicBezTo>
                    <a:pt x="12961" y="7145"/>
                    <a:pt x="12993" y="7110"/>
                    <a:pt x="13026" y="7075"/>
                  </a:cubicBezTo>
                  <a:cubicBezTo>
                    <a:pt x="13128" y="6962"/>
                    <a:pt x="13135" y="6830"/>
                    <a:pt x="13043" y="6741"/>
                  </a:cubicBezTo>
                  <a:cubicBezTo>
                    <a:pt x="13001" y="6702"/>
                    <a:pt x="12952" y="6683"/>
                    <a:pt x="12901" y="6683"/>
                  </a:cubicBezTo>
                  <a:cubicBezTo>
                    <a:pt x="12841" y="6683"/>
                    <a:pt x="12779" y="6710"/>
                    <a:pt x="12721" y="6766"/>
                  </a:cubicBezTo>
                  <a:cubicBezTo>
                    <a:pt x="12595" y="6887"/>
                    <a:pt x="12476" y="7012"/>
                    <a:pt x="12350" y="7133"/>
                  </a:cubicBezTo>
                  <a:cubicBezTo>
                    <a:pt x="12320" y="7163"/>
                    <a:pt x="12281" y="7200"/>
                    <a:pt x="12245" y="7202"/>
                  </a:cubicBezTo>
                  <a:cubicBezTo>
                    <a:pt x="12094" y="7204"/>
                    <a:pt x="11943" y="7205"/>
                    <a:pt x="11788" y="7205"/>
                  </a:cubicBezTo>
                  <a:cubicBezTo>
                    <a:pt x="11633" y="7205"/>
                    <a:pt x="11475" y="7204"/>
                    <a:pt x="11310" y="7204"/>
                  </a:cubicBezTo>
                  <a:cubicBezTo>
                    <a:pt x="11450" y="6978"/>
                    <a:pt x="11612" y="6818"/>
                    <a:pt x="11805" y="6687"/>
                  </a:cubicBezTo>
                  <a:cubicBezTo>
                    <a:pt x="12111" y="6478"/>
                    <a:pt x="12458" y="6379"/>
                    <a:pt x="12801" y="6379"/>
                  </a:cubicBezTo>
                  <a:close/>
                  <a:moveTo>
                    <a:pt x="2060" y="6379"/>
                  </a:moveTo>
                  <a:cubicBezTo>
                    <a:pt x="2642" y="6379"/>
                    <a:pt x="3118" y="6640"/>
                    <a:pt x="3480" y="7123"/>
                  </a:cubicBezTo>
                  <a:cubicBezTo>
                    <a:pt x="3493" y="7140"/>
                    <a:pt x="3500" y="7163"/>
                    <a:pt x="3519" y="7204"/>
                  </a:cubicBezTo>
                  <a:cubicBezTo>
                    <a:pt x="3391" y="7204"/>
                    <a:pt x="3266" y="7205"/>
                    <a:pt x="3142" y="7205"/>
                  </a:cubicBezTo>
                  <a:cubicBezTo>
                    <a:pt x="2957" y="7205"/>
                    <a:pt x="2775" y="7204"/>
                    <a:pt x="2594" y="7202"/>
                  </a:cubicBezTo>
                  <a:cubicBezTo>
                    <a:pt x="2559" y="7200"/>
                    <a:pt x="2520" y="7160"/>
                    <a:pt x="2490" y="7132"/>
                  </a:cubicBezTo>
                  <a:cubicBezTo>
                    <a:pt x="2365" y="7011"/>
                    <a:pt x="2245" y="6885"/>
                    <a:pt x="2120" y="6764"/>
                  </a:cubicBezTo>
                  <a:cubicBezTo>
                    <a:pt x="2063" y="6709"/>
                    <a:pt x="2000" y="6682"/>
                    <a:pt x="1940" y="6682"/>
                  </a:cubicBezTo>
                  <a:cubicBezTo>
                    <a:pt x="1888" y="6682"/>
                    <a:pt x="1839" y="6703"/>
                    <a:pt x="1798" y="6743"/>
                  </a:cubicBezTo>
                  <a:cubicBezTo>
                    <a:pt x="1708" y="6830"/>
                    <a:pt x="1711" y="6962"/>
                    <a:pt x="1809" y="7066"/>
                  </a:cubicBezTo>
                  <a:cubicBezTo>
                    <a:pt x="1845" y="7102"/>
                    <a:pt x="1893" y="7126"/>
                    <a:pt x="1936" y="7155"/>
                  </a:cubicBezTo>
                  <a:cubicBezTo>
                    <a:pt x="1926" y="7172"/>
                    <a:pt x="1915" y="7189"/>
                    <a:pt x="1903" y="7206"/>
                  </a:cubicBezTo>
                  <a:cubicBezTo>
                    <a:pt x="1786" y="7206"/>
                    <a:pt x="1668" y="7205"/>
                    <a:pt x="1551" y="7205"/>
                  </a:cubicBezTo>
                  <a:cubicBezTo>
                    <a:pt x="1463" y="7205"/>
                    <a:pt x="1374" y="7205"/>
                    <a:pt x="1287" y="7207"/>
                  </a:cubicBezTo>
                  <a:cubicBezTo>
                    <a:pt x="1127" y="7210"/>
                    <a:pt x="1037" y="7298"/>
                    <a:pt x="1043" y="7432"/>
                  </a:cubicBezTo>
                  <a:cubicBezTo>
                    <a:pt x="1050" y="7562"/>
                    <a:pt x="1141" y="7637"/>
                    <a:pt x="1307" y="7640"/>
                  </a:cubicBezTo>
                  <a:cubicBezTo>
                    <a:pt x="1407" y="7641"/>
                    <a:pt x="1507" y="7642"/>
                    <a:pt x="1607" y="7642"/>
                  </a:cubicBezTo>
                  <a:cubicBezTo>
                    <a:pt x="1807" y="7642"/>
                    <a:pt x="2006" y="7640"/>
                    <a:pt x="2205" y="7640"/>
                  </a:cubicBezTo>
                  <a:lnTo>
                    <a:pt x="2399" y="7640"/>
                  </a:lnTo>
                  <a:cubicBezTo>
                    <a:pt x="2336" y="7709"/>
                    <a:pt x="2294" y="7751"/>
                    <a:pt x="2257" y="7797"/>
                  </a:cubicBezTo>
                  <a:cubicBezTo>
                    <a:pt x="2177" y="7894"/>
                    <a:pt x="2180" y="8018"/>
                    <a:pt x="2262" y="8099"/>
                  </a:cubicBezTo>
                  <a:cubicBezTo>
                    <a:pt x="2304" y="8140"/>
                    <a:pt x="2356" y="8161"/>
                    <a:pt x="2411" y="8161"/>
                  </a:cubicBezTo>
                  <a:cubicBezTo>
                    <a:pt x="2463" y="8161"/>
                    <a:pt x="2517" y="8141"/>
                    <a:pt x="2563" y="8099"/>
                  </a:cubicBezTo>
                  <a:cubicBezTo>
                    <a:pt x="2680" y="7991"/>
                    <a:pt x="2797" y="7881"/>
                    <a:pt x="2900" y="7761"/>
                  </a:cubicBezTo>
                  <a:cubicBezTo>
                    <a:pt x="2976" y="7675"/>
                    <a:pt x="3060" y="7637"/>
                    <a:pt x="3166" y="7637"/>
                  </a:cubicBezTo>
                  <a:cubicBezTo>
                    <a:pt x="3179" y="7637"/>
                    <a:pt x="3192" y="7638"/>
                    <a:pt x="3205" y="7639"/>
                  </a:cubicBezTo>
                  <a:cubicBezTo>
                    <a:pt x="3241" y="7642"/>
                    <a:pt x="3277" y="7643"/>
                    <a:pt x="3314" y="7643"/>
                  </a:cubicBezTo>
                  <a:cubicBezTo>
                    <a:pt x="3376" y="7643"/>
                    <a:pt x="3441" y="7640"/>
                    <a:pt x="3513" y="7640"/>
                  </a:cubicBezTo>
                  <a:cubicBezTo>
                    <a:pt x="3493" y="7684"/>
                    <a:pt x="3485" y="7714"/>
                    <a:pt x="3467" y="7739"/>
                  </a:cubicBezTo>
                  <a:cubicBezTo>
                    <a:pt x="3123" y="8224"/>
                    <a:pt x="2584" y="8460"/>
                    <a:pt x="2047" y="8460"/>
                  </a:cubicBezTo>
                  <a:cubicBezTo>
                    <a:pt x="1421" y="8460"/>
                    <a:pt x="797" y="8140"/>
                    <a:pt x="482" y="7522"/>
                  </a:cubicBezTo>
                  <a:cubicBezTo>
                    <a:pt x="456" y="7471"/>
                    <a:pt x="448" y="7385"/>
                    <a:pt x="473" y="7338"/>
                  </a:cubicBezTo>
                  <a:cubicBezTo>
                    <a:pt x="778" y="6767"/>
                    <a:pt x="1258" y="6437"/>
                    <a:pt x="1901" y="6385"/>
                  </a:cubicBezTo>
                  <a:cubicBezTo>
                    <a:pt x="1954" y="6381"/>
                    <a:pt x="2008" y="6379"/>
                    <a:pt x="2060" y="6379"/>
                  </a:cubicBezTo>
                  <a:close/>
                  <a:moveTo>
                    <a:pt x="7424" y="5301"/>
                  </a:moveTo>
                  <a:cubicBezTo>
                    <a:pt x="6545" y="5301"/>
                    <a:pt x="5766" y="5832"/>
                    <a:pt x="5446" y="6649"/>
                  </a:cubicBezTo>
                  <a:cubicBezTo>
                    <a:pt x="5127" y="7462"/>
                    <a:pt x="5342" y="8394"/>
                    <a:pt x="5987" y="8985"/>
                  </a:cubicBezTo>
                  <a:cubicBezTo>
                    <a:pt x="6237" y="9214"/>
                    <a:pt x="6526" y="9374"/>
                    <a:pt x="6852" y="9465"/>
                  </a:cubicBezTo>
                  <a:cubicBezTo>
                    <a:pt x="6882" y="9473"/>
                    <a:pt x="6911" y="9477"/>
                    <a:pt x="6938" y="9477"/>
                  </a:cubicBezTo>
                  <a:cubicBezTo>
                    <a:pt x="7037" y="9477"/>
                    <a:pt x="7111" y="9423"/>
                    <a:pt x="7143" y="9325"/>
                  </a:cubicBezTo>
                  <a:cubicBezTo>
                    <a:pt x="7182" y="9206"/>
                    <a:pt x="7120" y="9099"/>
                    <a:pt x="6979" y="9049"/>
                  </a:cubicBezTo>
                  <a:cubicBezTo>
                    <a:pt x="6942" y="9036"/>
                    <a:pt x="6905" y="9028"/>
                    <a:pt x="6868" y="9015"/>
                  </a:cubicBezTo>
                  <a:cubicBezTo>
                    <a:pt x="6019" y="8724"/>
                    <a:pt x="5549" y="7804"/>
                    <a:pt x="5804" y="6937"/>
                  </a:cubicBezTo>
                  <a:cubicBezTo>
                    <a:pt x="6017" y="6216"/>
                    <a:pt x="6698" y="5734"/>
                    <a:pt x="7424" y="5734"/>
                  </a:cubicBezTo>
                  <a:cubicBezTo>
                    <a:pt x="7552" y="5734"/>
                    <a:pt x="7681" y="5749"/>
                    <a:pt x="7809" y="5780"/>
                  </a:cubicBezTo>
                  <a:cubicBezTo>
                    <a:pt x="8541" y="5958"/>
                    <a:pt x="9081" y="6605"/>
                    <a:pt x="9104" y="7335"/>
                  </a:cubicBezTo>
                  <a:cubicBezTo>
                    <a:pt x="9130" y="8136"/>
                    <a:pt x="8660" y="8803"/>
                    <a:pt x="7906" y="9038"/>
                  </a:cubicBezTo>
                  <a:cubicBezTo>
                    <a:pt x="7707" y="9100"/>
                    <a:pt x="7634" y="9196"/>
                    <a:pt x="7681" y="9340"/>
                  </a:cubicBezTo>
                  <a:cubicBezTo>
                    <a:pt x="7711" y="9431"/>
                    <a:pt x="7777" y="9477"/>
                    <a:pt x="7879" y="9477"/>
                  </a:cubicBezTo>
                  <a:cubicBezTo>
                    <a:pt x="7923" y="9477"/>
                    <a:pt x="7975" y="9468"/>
                    <a:pt x="8033" y="9451"/>
                  </a:cubicBezTo>
                  <a:cubicBezTo>
                    <a:pt x="9014" y="9164"/>
                    <a:pt x="9668" y="8163"/>
                    <a:pt x="9528" y="7165"/>
                  </a:cubicBezTo>
                  <a:cubicBezTo>
                    <a:pt x="9377" y="6083"/>
                    <a:pt x="8499" y="5304"/>
                    <a:pt x="7427" y="5301"/>
                  </a:cubicBezTo>
                  <a:cubicBezTo>
                    <a:pt x="7426" y="5301"/>
                    <a:pt x="7425" y="5301"/>
                    <a:pt x="7424" y="5301"/>
                  </a:cubicBezTo>
                  <a:close/>
                  <a:moveTo>
                    <a:pt x="7432" y="4492"/>
                  </a:moveTo>
                  <a:cubicBezTo>
                    <a:pt x="7300" y="4492"/>
                    <a:pt x="7167" y="4501"/>
                    <a:pt x="7031" y="4518"/>
                  </a:cubicBezTo>
                  <a:cubicBezTo>
                    <a:pt x="5402" y="4724"/>
                    <a:pt x="4244" y="6294"/>
                    <a:pt x="4529" y="7912"/>
                  </a:cubicBezTo>
                  <a:cubicBezTo>
                    <a:pt x="4780" y="9334"/>
                    <a:pt x="6010" y="10355"/>
                    <a:pt x="7416" y="10355"/>
                  </a:cubicBezTo>
                  <a:cubicBezTo>
                    <a:pt x="7499" y="10355"/>
                    <a:pt x="7583" y="10351"/>
                    <a:pt x="7668" y="10344"/>
                  </a:cubicBezTo>
                  <a:cubicBezTo>
                    <a:pt x="9187" y="10211"/>
                    <a:pt x="10349" y="8942"/>
                    <a:pt x="10380" y="7414"/>
                  </a:cubicBezTo>
                  <a:cubicBezTo>
                    <a:pt x="10332" y="7139"/>
                    <a:pt x="10316" y="6853"/>
                    <a:pt x="10224" y="6593"/>
                  </a:cubicBezTo>
                  <a:cubicBezTo>
                    <a:pt x="10114" y="6283"/>
                    <a:pt x="9947" y="5992"/>
                    <a:pt x="9789" y="5702"/>
                  </a:cubicBezTo>
                  <a:cubicBezTo>
                    <a:pt x="9748" y="5625"/>
                    <a:pt x="9678" y="5589"/>
                    <a:pt x="9607" y="5589"/>
                  </a:cubicBezTo>
                  <a:cubicBezTo>
                    <a:pt x="9562" y="5589"/>
                    <a:pt x="9516" y="5604"/>
                    <a:pt x="9477" y="5632"/>
                  </a:cubicBezTo>
                  <a:cubicBezTo>
                    <a:pt x="9379" y="5703"/>
                    <a:pt x="9362" y="5824"/>
                    <a:pt x="9432" y="5942"/>
                  </a:cubicBezTo>
                  <a:cubicBezTo>
                    <a:pt x="9447" y="5967"/>
                    <a:pt x="9464" y="5989"/>
                    <a:pt x="9480" y="6014"/>
                  </a:cubicBezTo>
                  <a:cubicBezTo>
                    <a:pt x="9842" y="6549"/>
                    <a:pt x="9979" y="7137"/>
                    <a:pt x="9890" y="7777"/>
                  </a:cubicBezTo>
                  <a:cubicBezTo>
                    <a:pt x="9718" y="9018"/>
                    <a:pt x="8633" y="9921"/>
                    <a:pt x="7424" y="9921"/>
                  </a:cubicBezTo>
                  <a:cubicBezTo>
                    <a:pt x="7272" y="9921"/>
                    <a:pt x="7117" y="9907"/>
                    <a:pt x="6962" y="9877"/>
                  </a:cubicBezTo>
                  <a:cubicBezTo>
                    <a:pt x="5540" y="9600"/>
                    <a:pt x="4640" y="8190"/>
                    <a:pt x="5002" y="6804"/>
                  </a:cubicBezTo>
                  <a:cubicBezTo>
                    <a:pt x="5305" y="5640"/>
                    <a:pt x="6326" y="4928"/>
                    <a:pt x="7414" y="4928"/>
                  </a:cubicBezTo>
                  <a:cubicBezTo>
                    <a:pt x="7857" y="4928"/>
                    <a:pt x="8310" y="5045"/>
                    <a:pt x="8731" y="5299"/>
                  </a:cubicBezTo>
                  <a:cubicBezTo>
                    <a:pt x="8807" y="5344"/>
                    <a:pt x="8874" y="5367"/>
                    <a:pt x="8932" y="5367"/>
                  </a:cubicBezTo>
                  <a:cubicBezTo>
                    <a:pt x="9002" y="5367"/>
                    <a:pt x="9057" y="5334"/>
                    <a:pt x="9098" y="5269"/>
                  </a:cubicBezTo>
                  <a:cubicBezTo>
                    <a:pt x="9175" y="5146"/>
                    <a:pt x="9130" y="5032"/>
                    <a:pt x="8960" y="4928"/>
                  </a:cubicBezTo>
                  <a:cubicBezTo>
                    <a:pt x="8481" y="4636"/>
                    <a:pt x="7972" y="4492"/>
                    <a:pt x="7432" y="4492"/>
                  </a:cubicBezTo>
                  <a:close/>
                  <a:moveTo>
                    <a:pt x="11496" y="8507"/>
                  </a:moveTo>
                  <a:cubicBezTo>
                    <a:pt x="11535" y="8507"/>
                    <a:pt x="11573" y="8521"/>
                    <a:pt x="11618" y="8549"/>
                  </a:cubicBezTo>
                  <a:cubicBezTo>
                    <a:pt x="11989" y="8785"/>
                    <a:pt x="12384" y="8901"/>
                    <a:pt x="12803" y="8901"/>
                  </a:cubicBezTo>
                  <a:cubicBezTo>
                    <a:pt x="12936" y="8901"/>
                    <a:pt x="13072" y="8889"/>
                    <a:pt x="13211" y="8865"/>
                  </a:cubicBezTo>
                  <a:cubicBezTo>
                    <a:pt x="13218" y="8864"/>
                    <a:pt x="13227" y="8863"/>
                    <a:pt x="13235" y="8863"/>
                  </a:cubicBezTo>
                  <a:cubicBezTo>
                    <a:pt x="13283" y="8863"/>
                    <a:pt x="13340" y="8882"/>
                    <a:pt x="13370" y="8912"/>
                  </a:cubicBezTo>
                  <a:cubicBezTo>
                    <a:pt x="13674" y="9213"/>
                    <a:pt x="13835" y="9582"/>
                    <a:pt x="13875" y="10005"/>
                  </a:cubicBezTo>
                  <a:cubicBezTo>
                    <a:pt x="13879" y="10055"/>
                    <a:pt x="13843" y="10126"/>
                    <a:pt x="13802" y="10162"/>
                  </a:cubicBezTo>
                  <a:cubicBezTo>
                    <a:pt x="13491" y="10429"/>
                    <a:pt x="13125" y="10558"/>
                    <a:pt x="12661" y="10583"/>
                  </a:cubicBezTo>
                  <a:cubicBezTo>
                    <a:pt x="12637" y="10565"/>
                    <a:pt x="12563" y="10532"/>
                    <a:pt x="12521" y="10476"/>
                  </a:cubicBezTo>
                  <a:cubicBezTo>
                    <a:pt x="12188" y="10016"/>
                    <a:pt x="11748" y="9716"/>
                    <a:pt x="11192" y="9595"/>
                  </a:cubicBezTo>
                  <a:cubicBezTo>
                    <a:pt x="11103" y="9575"/>
                    <a:pt x="11047" y="9538"/>
                    <a:pt x="11020" y="9448"/>
                  </a:cubicBezTo>
                  <a:cubicBezTo>
                    <a:pt x="10838" y="8824"/>
                    <a:pt x="10813" y="8848"/>
                    <a:pt x="11395" y="8536"/>
                  </a:cubicBezTo>
                  <a:cubicBezTo>
                    <a:pt x="11431" y="8517"/>
                    <a:pt x="11464" y="8507"/>
                    <a:pt x="11496" y="8507"/>
                  </a:cubicBezTo>
                  <a:close/>
                  <a:moveTo>
                    <a:pt x="3355" y="8516"/>
                  </a:moveTo>
                  <a:cubicBezTo>
                    <a:pt x="3379" y="8516"/>
                    <a:pt x="3403" y="8520"/>
                    <a:pt x="3420" y="8529"/>
                  </a:cubicBezTo>
                  <a:cubicBezTo>
                    <a:pt x="4024" y="8838"/>
                    <a:pt x="4020" y="8823"/>
                    <a:pt x="3804" y="9474"/>
                  </a:cubicBezTo>
                  <a:cubicBezTo>
                    <a:pt x="3788" y="9521"/>
                    <a:pt x="3725" y="9572"/>
                    <a:pt x="3675" y="9583"/>
                  </a:cubicBezTo>
                  <a:cubicBezTo>
                    <a:pt x="3098" y="9713"/>
                    <a:pt x="2644" y="10019"/>
                    <a:pt x="2302" y="10501"/>
                  </a:cubicBezTo>
                  <a:cubicBezTo>
                    <a:pt x="2265" y="10552"/>
                    <a:pt x="2184" y="10572"/>
                    <a:pt x="2124" y="10606"/>
                  </a:cubicBezTo>
                  <a:cubicBezTo>
                    <a:pt x="1707" y="10555"/>
                    <a:pt x="1344" y="10427"/>
                    <a:pt x="1039" y="10160"/>
                  </a:cubicBezTo>
                  <a:cubicBezTo>
                    <a:pt x="996" y="10123"/>
                    <a:pt x="963" y="10043"/>
                    <a:pt x="969" y="9989"/>
                  </a:cubicBezTo>
                  <a:cubicBezTo>
                    <a:pt x="1010" y="9578"/>
                    <a:pt x="1168" y="9216"/>
                    <a:pt x="1462" y="8922"/>
                  </a:cubicBezTo>
                  <a:cubicBezTo>
                    <a:pt x="1495" y="8889"/>
                    <a:pt x="1559" y="8865"/>
                    <a:pt x="1610" y="8865"/>
                  </a:cubicBezTo>
                  <a:cubicBezTo>
                    <a:pt x="1618" y="8865"/>
                    <a:pt x="1626" y="8866"/>
                    <a:pt x="1633" y="8867"/>
                  </a:cubicBezTo>
                  <a:cubicBezTo>
                    <a:pt x="1768" y="8889"/>
                    <a:pt x="1901" y="8900"/>
                    <a:pt x="2032" y="8900"/>
                  </a:cubicBezTo>
                  <a:cubicBezTo>
                    <a:pt x="2458" y="8900"/>
                    <a:pt x="2859" y="8781"/>
                    <a:pt x="3240" y="8545"/>
                  </a:cubicBezTo>
                  <a:cubicBezTo>
                    <a:pt x="3269" y="8527"/>
                    <a:pt x="3314" y="8516"/>
                    <a:pt x="3355" y="8516"/>
                  </a:cubicBezTo>
                  <a:close/>
                  <a:moveTo>
                    <a:pt x="8181" y="3696"/>
                  </a:moveTo>
                  <a:cubicBezTo>
                    <a:pt x="8349" y="4139"/>
                    <a:pt x="8615" y="4374"/>
                    <a:pt x="8987" y="4374"/>
                  </a:cubicBezTo>
                  <a:cubicBezTo>
                    <a:pt x="9153" y="4374"/>
                    <a:pt x="9341" y="4327"/>
                    <a:pt x="9550" y="4230"/>
                  </a:cubicBezTo>
                  <a:lnTo>
                    <a:pt x="9550" y="4230"/>
                  </a:lnTo>
                  <a:cubicBezTo>
                    <a:pt x="9531" y="4933"/>
                    <a:pt x="9847" y="5290"/>
                    <a:pt x="10532" y="5290"/>
                  </a:cubicBezTo>
                  <a:cubicBezTo>
                    <a:pt x="10558" y="5290"/>
                    <a:pt x="10585" y="5290"/>
                    <a:pt x="10612" y="5289"/>
                  </a:cubicBezTo>
                  <a:lnTo>
                    <a:pt x="10612" y="5289"/>
                  </a:lnTo>
                  <a:cubicBezTo>
                    <a:pt x="10301" y="5965"/>
                    <a:pt x="10504" y="6415"/>
                    <a:pt x="11145" y="6660"/>
                  </a:cubicBezTo>
                  <a:cubicBezTo>
                    <a:pt x="11031" y="6844"/>
                    <a:pt x="10922" y="7008"/>
                    <a:pt x="10825" y="7180"/>
                  </a:cubicBezTo>
                  <a:cubicBezTo>
                    <a:pt x="10735" y="7338"/>
                    <a:pt x="10735" y="7506"/>
                    <a:pt x="10825" y="7665"/>
                  </a:cubicBezTo>
                  <a:cubicBezTo>
                    <a:pt x="10922" y="7835"/>
                    <a:pt x="11031" y="7999"/>
                    <a:pt x="11135" y="8167"/>
                  </a:cubicBezTo>
                  <a:cubicBezTo>
                    <a:pt x="10406" y="8605"/>
                    <a:pt x="10372" y="8700"/>
                    <a:pt x="10580" y="9525"/>
                  </a:cubicBezTo>
                  <a:cubicBezTo>
                    <a:pt x="10309" y="9592"/>
                    <a:pt x="10003" y="9572"/>
                    <a:pt x="9789" y="9784"/>
                  </a:cubicBezTo>
                  <a:cubicBezTo>
                    <a:pt x="9577" y="9996"/>
                    <a:pt x="9588" y="10296"/>
                    <a:pt x="9530" y="10578"/>
                  </a:cubicBezTo>
                  <a:cubicBezTo>
                    <a:pt x="9335" y="10542"/>
                    <a:pt x="9139" y="10465"/>
                    <a:pt x="8943" y="10465"/>
                  </a:cubicBezTo>
                  <a:cubicBezTo>
                    <a:pt x="8862" y="10465"/>
                    <a:pt x="8782" y="10478"/>
                    <a:pt x="8701" y="10512"/>
                  </a:cubicBezTo>
                  <a:cubicBezTo>
                    <a:pt x="8425" y="10629"/>
                    <a:pt x="8318" y="10908"/>
                    <a:pt x="8161" y="11147"/>
                  </a:cubicBezTo>
                  <a:cubicBezTo>
                    <a:pt x="7808" y="10892"/>
                    <a:pt x="7615" y="10763"/>
                    <a:pt x="7422" y="10763"/>
                  </a:cubicBezTo>
                  <a:cubicBezTo>
                    <a:pt x="7227" y="10763"/>
                    <a:pt x="7031" y="10894"/>
                    <a:pt x="6665" y="11159"/>
                  </a:cubicBezTo>
                  <a:cubicBezTo>
                    <a:pt x="6493" y="10708"/>
                    <a:pt x="6225" y="10470"/>
                    <a:pt x="5852" y="10470"/>
                  </a:cubicBezTo>
                  <a:cubicBezTo>
                    <a:pt x="5687" y="10470"/>
                    <a:pt x="5500" y="10517"/>
                    <a:pt x="5292" y="10613"/>
                  </a:cubicBezTo>
                  <a:cubicBezTo>
                    <a:pt x="5310" y="9911"/>
                    <a:pt x="4994" y="9552"/>
                    <a:pt x="4306" y="9552"/>
                  </a:cubicBezTo>
                  <a:cubicBezTo>
                    <a:pt x="4281" y="9552"/>
                    <a:pt x="4256" y="9552"/>
                    <a:pt x="4230" y="9553"/>
                  </a:cubicBezTo>
                  <a:cubicBezTo>
                    <a:pt x="4539" y="8878"/>
                    <a:pt x="4341" y="8427"/>
                    <a:pt x="3695" y="8183"/>
                  </a:cubicBezTo>
                  <a:cubicBezTo>
                    <a:pt x="3811" y="7999"/>
                    <a:pt x="3920" y="7835"/>
                    <a:pt x="4017" y="7663"/>
                  </a:cubicBezTo>
                  <a:cubicBezTo>
                    <a:pt x="4107" y="7505"/>
                    <a:pt x="4107" y="7337"/>
                    <a:pt x="4017" y="7179"/>
                  </a:cubicBezTo>
                  <a:cubicBezTo>
                    <a:pt x="3920" y="7008"/>
                    <a:pt x="3811" y="6843"/>
                    <a:pt x="3705" y="6676"/>
                  </a:cubicBezTo>
                  <a:cubicBezTo>
                    <a:pt x="4430" y="6240"/>
                    <a:pt x="4473" y="6147"/>
                    <a:pt x="4262" y="5317"/>
                  </a:cubicBezTo>
                  <a:cubicBezTo>
                    <a:pt x="4533" y="5250"/>
                    <a:pt x="4839" y="5270"/>
                    <a:pt x="5053" y="5058"/>
                  </a:cubicBezTo>
                  <a:cubicBezTo>
                    <a:pt x="5265" y="4846"/>
                    <a:pt x="5254" y="4546"/>
                    <a:pt x="5312" y="4266"/>
                  </a:cubicBezTo>
                  <a:cubicBezTo>
                    <a:pt x="5508" y="4301"/>
                    <a:pt x="5702" y="4378"/>
                    <a:pt x="5898" y="4378"/>
                  </a:cubicBezTo>
                  <a:cubicBezTo>
                    <a:pt x="5979" y="4378"/>
                    <a:pt x="6061" y="4365"/>
                    <a:pt x="6143" y="4330"/>
                  </a:cubicBezTo>
                  <a:cubicBezTo>
                    <a:pt x="6417" y="4213"/>
                    <a:pt x="6523" y="3932"/>
                    <a:pt x="6674" y="3705"/>
                  </a:cubicBezTo>
                  <a:cubicBezTo>
                    <a:pt x="6836" y="3807"/>
                    <a:pt x="6996" y="3913"/>
                    <a:pt x="7160" y="4008"/>
                  </a:cubicBezTo>
                  <a:cubicBezTo>
                    <a:pt x="7245" y="4058"/>
                    <a:pt x="7333" y="4083"/>
                    <a:pt x="7420" y="4083"/>
                  </a:cubicBezTo>
                  <a:cubicBezTo>
                    <a:pt x="7508" y="4083"/>
                    <a:pt x="7597" y="4057"/>
                    <a:pt x="7684" y="4007"/>
                  </a:cubicBezTo>
                  <a:cubicBezTo>
                    <a:pt x="7845" y="3913"/>
                    <a:pt x="8001" y="3809"/>
                    <a:pt x="8181" y="3696"/>
                  </a:cubicBezTo>
                  <a:close/>
                  <a:moveTo>
                    <a:pt x="4105" y="9974"/>
                  </a:moveTo>
                  <a:cubicBezTo>
                    <a:pt x="4221" y="9974"/>
                    <a:pt x="4341" y="9984"/>
                    <a:pt x="4465" y="10005"/>
                  </a:cubicBezTo>
                  <a:cubicBezTo>
                    <a:pt x="4472" y="10006"/>
                    <a:pt x="4479" y="10015"/>
                    <a:pt x="4497" y="10029"/>
                  </a:cubicBezTo>
                  <a:cubicBezTo>
                    <a:pt x="4279" y="10248"/>
                    <a:pt x="4066" y="10468"/>
                    <a:pt x="3848" y="10682"/>
                  </a:cubicBezTo>
                  <a:cubicBezTo>
                    <a:pt x="3828" y="10700"/>
                    <a:pt x="3786" y="10701"/>
                    <a:pt x="3752" y="10701"/>
                  </a:cubicBezTo>
                  <a:cubicBezTo>
                    <a:pt x="3747" y="10701"/>
                    <a:pt x="3742" y="10701"/>
                    <a:pt x="3738" y="10701"/>
                  </a:cubicBezTo>
                  <a:cubicBezTo>
                    <a:pt x="3699" y="10702"/>
                    <a:pt x="3659" y="10702"/>
                    <a:pt x="3620" y="10702"/>
                  </a:cubicBezTo>
                  <a:cubicBezTo>
                    <a:pt x="3550" y="10702"/>
                    <a:pt x="3480" y="10702"/>
                    <a:pt x="3409" y="10702"/>
                  </a:cubicBezTo>
                  <a:cubicBezTo>
                    <a:pt x="3345" y="10702"/>
                    <a:pt x="3281" y="10702"/>
                    <a:pt x="3217" y="10703"/>
                  </a:cubicBezTo>
                  <a:cubicBezTo>
                    <a:pt x="3061" y="10706"/>
                    <a:pt x="2962" y="10795"/>
                    <a:pt x="2963" y="10922"/>
                  </a:cubicBezTo>
                  <a:cubicBezTo>
                    <a:pt x="2965" y="11050"/>
                    <a:pt x="3061" y="11133"/>
                    <a:pt x="3220" y="11137"/>
                  </a:cubicBezTo>
                  <a:lnTo>
                    <a:pt x="3358" y="11137"/>
                  </a:lnTo>
                  <a:cubicBezTo>
                    <a:pt x="3363" y="11149"/>
                    <a:pt x="3371" y="11162"/>
                    <a:pt x="3376" y="11173"/>
                  </a:cubicBezTo>
                  <a:cubicBezTo>
                    <a:pt x="3225" y="11320"/>
                    <a:pt x="3071" y="11462"/>
                    <a:pt x="2925" y="11613"/>
                  </a:cubicBezTo>
                  <a:cubicBezTo>
                    <a:pt x="2809" y="11730"/>
                    <a:pt x="2822" y="11882"/>
                    <a:pt x="2946" y="11959"/>
                  </a:cubicBezTo>
                  <a:cubicBezTo>
                    <a:pt x="2988" y="11985"/>
                    <a:pt x="3027" y="11997"/>
                    <a:pt x="3064" y="11997"/>
                  </a:cubicBezTo>
                  <a:cubicBezTo>
                    <a:pt x="3129" y="11997"/>
                    <a:pt x="3189" y="11961"/>
                    <a:pt x="3244" y="11905"/>
                  </a:cubicBezTo>
                  <a:cubicBezTo>
                    <a:pt x="3496" y="11652"/>
                    <a:pt x="3748" y="11399"/>
                    <a:pt x="4032" y="11115"/>
                  </a:cubicBezTo>
                  <a:lnTo>
                    <a:pt x="4032" y="11115"/>
                  </a:lnTo>
                  <a:cubicBezTo>
                    <a:pt x="4032" y="11201"/>
                    <a:pt x="4030" y="11250"/>
                    <a:pt x="4032" y="11300"/>
                  </a:cubicBezTo>
                  <a:cubicBezTo>
                    <a:pt x="4037" y="11454"/>
                    <a:pt x="4119" y="11545"/>
                    <a:pt x="4249" y="11545"/>
                  </a:cubicBezTo>
                  <a:cubicBezTo>
                    <a:pt x="4251" y="11545"/>
                    <a:pt x="4253" y="11545"/>
                    <a:pt x="4255" y="11545"/>
                  </a:cubicBezTo>
                  <a:cubicBezTo>
                    <a:pt x="4383" y="11543"/>
                    <a:pt x="4462" y="11455"/>
                    <a:pt x="4466" y="11304"/>
                  </a:cubicBezTo>
                  <a:cubicBezTo>
                    <a:pt x="4467" y="11207"/>
                    <a:pt x="4466" y="11110"/>
                    <a:pt x="4466" y="11013"/>
                  </a:cubicBezTo>
                  <a:cubicBezTo>
                    <a:pt x="4466" y="10650"/>
                    <a:pt x="4506" y="10575"/>
                    <a:pt x="4828" y="10347"/>
                  </a:cubicBezTo>
                  <a:lnTo>
                    <a:pt x="4828" y="10347"/>
                  </a:lnTo>
                  <a:cubicBezTo>
                    <a:pt x="4903" y="10660"/>
                    <a:pt x="4879" y="10961"/>
                    <a:pt x="4784" y="11257"/>
                  </a:cubicBezTo>
                  <a:cubicBezTo>
                    <a:pt x="4546" y="12000"/>
                    <a:pt x="3851" y="12481"/>
                    <a:pt x="3110" y="12481"/>
                  </a:cubicBezTo>
                  <a:cubicBezTo>
                    <a:pt x="2941" y="12481"/>
                    <a:pt x="2769" y="12456"/>
                    <a:pt x="2600" y="12404"/>
                  </a:cubicBezTo>
                  <a:cubicBezTo>
                    <a:pt x="2539" y="12384"/>
                    <a:pt x="2462" y="12320"/>
                    <a:pt x="2445" y="12261"/>
                  </a:cubicBezTo>
                  <a:cubicBezTo>
                    <a:pt x="2262" y="11630"/>
                    <a:pt x="2375" y="11052"/>
                    <a:pt x="2815" y="10562"/>
                  </a:cubicBezTo>
                  <a:cubicBezTo>
                    <a:pt x="3172" y="10165"/>
                    <a:pt x="3607" y="9974"/>
                    <a:pt x="4105" y="9974"/>
                  </a:cubicBezTo>
                  <a:close/>
                  <a:moveTo>
                    <a:pt x="10730" y="9974"/>
                  </a:moveTo>
                  <a:cubicBezTo>
                    <a:pt x="11045" y="9974"/>
                    <a:pt x="11330" y="10056"/>
                    <a:pt x="11601" y="10210"/>
                  </a:cubicBezTo>
                  <a:cubicBezTo>
                    <a:pt x="12300" y="10607"/>
                    <a:pt x="12635" y="11456"/>
                    <a:pt x="12412" y="12231"/>
                  </a:cubicBezTo>
                  <a:cubicBezTo>
                    <a:pt x="12383" y="12331"/>
                    <a:pt x="12333" y="12382"/>
                    <a:pt x="12234" y="12411"/>
                  </a:cubicBezTo>
                  <a:cubicBezTo>
                    <a:pt x="12063" y="12461"/>
                    <a:pt x="11895" y="12484"/>
                    <a:pt x="11730" y="12484"/>
                  </a:cubicBezTo>
                  <a:cubicBezTo>
                    <a:pt x="10662" y="12484"/>
                    <a:pt x="9784" y="11493"/>
                    <a:pt x="10016" y="10330"/>
                  </a:cubicBezTo>
                  <a:lnTo>
                    <a:pt x="10016" y="10330"/>
                  </a:lnTo>
                  <a:cubicBezTo>
                    <a:pt x="10246" y="10559"/>
                    <a:pt x="10463" y="10770"/>
                    <a:pt x="10672" y="10986"/>
                  </a:cubicBezTo>
                  <a:cubicBezTo>
                    <a:pt x="10698" y="11012"/>
                    <a:pt x="10699" y="11066"/>
                    <a:pt x="10699" y="11107"/>
                  </a:cubicBezTo>
                  <a:cubicBezTo>
                    <a:pt x="10702" y="11276"/>
                    <a:pt x="10699" y="11445"/>
                    <a:pt x="10701" y="11615"/>
                  </a:cubicBezTo>
                  <a:cubicBezTo>
                    <a:pt x="10704" y="11776"/>
                    <a:pt x="10791" y="11880"/>
                    <a:pt x="10919" y="11880"/>
                  </a:cubicBezTo>
                  <a:cubicBezTo>
                    <a:pt x="10921" y="11880"/>
                    <a:pt x="10923" y="11880"/>
                    <a:pt x="10924" y="11879"/>
                  </a:cubicBezTo>
                  <a:cubicBezTo>
                    <a:pt x="11053" y="11877"/>
                    <a:pt x="11132" y="11778"/>
                    <a:pt x="11135" y="11619"/>
                  </a:cubicBezTo>
                  <a:cubicBezTo>
                    <a:pt x="11137" y="11576"/>
                    <a:pt x="11135" y="11533"/>
                    <a:pt x="11135" y="11448"/>
                  </a:cubicBezTo>
                  <a:lnTo>
                    <a:pt x="11135" y="11448"/>
                  </a:lnTo>
                  <a:cubicBezTo>
                    <a:pt x="11208" y="11518"/>
                    <a:pt x="11256" y="11565"/>
                    <a:pt x="11305" y="11613"/>
                  </a:cubicBezTo>
                  <a:cubicBezTo>
                    <a:pt x="11393" y="11701"/>
                    <a:pt x="11481" y="11790"/>
                    <a:pt x="11571" y="11878"/>
                  </a:cubicBezTo>
                  <a:cubicBezTo>
                    <a:pt x="11651" y="11957"/>
                    <a:pt x="11725" y="11997"/>
                    <a:pt x="11792" y="11997"/>
                  </a:cubicBezTo>
                  <a:cubicBezTo>
                    <a:pt x="11843" y="11997"/>
                    <a:pt x="11891" y="11974"/>
                    <a:pt x="11934" y="11928"/>
                  </a:cubicBezTo>
                  <a:cubicBezTo>
                    <a:pt x="12031" y="11827"/>
                    <a:pt x="12016" y="11710"/>
                    <a:pt x="11883" y="11576"/>
                  </a:cubicBezTo>
                  <a:cubicBezTo>
                    <a:pt x="11671" y="11364"/>
                    <a:pt x="11459" y="11153"/>
                    <a:pt x="11248" y="10941"/>
                  </a:cubicBezTo>
                  <a:cubicBezTo>
                    <a:pt x="11215" y="10908"/>
                    <a:pt x="11182" y="10872"/>
                    <a:pt x="11122" y="10810"/>
                  </a:cubicBezTo>
                  <a:cubicBezTo>
                    <a:pt x="11178" y="10810"/>
                    <a:pt x="11221" y="10811"/>
                    <a:pt x="11260" y="10811"/>
                  </a:cubicBezTo>
                  <a:cubicBezTo>
                    <a:pt x="11279" y="10811"/>
                    <a:pt x="11297" y="10811"/>
                    <a:pt x="11315" y="10810"/>
                  </a:cubicBezTo>
                  <a:cubicBezTo>
                    <a:pt x="11459" y="10803"/>
                    <a:pt x="11548" y="10714"/>
                    <a:pt x="11546" y="10586"/>
                  </a:cubicBezTo>
                  <a:cubicBezTo>
                    <a:pt x="11541" y="10462"/>
                    <a:pt x="11456" y="10381"/>
                    <a:pt x="11316" y="10377"/>
                  </a:cubicBezTo>
                  <a:cubicBezTo>
                    <a:pt x="11232" y="10374"/>
                    <a:pt x="11148" y="10373"/>
                    <a:pt x="11064" y="10373"/>
                  </a:cubicBezTo>
                  <a:cubicBezTo>
                    <a:pt x="10989" y="10373"/>
                    <a:pt x="10914" y="10374"/>
                    <a:pt x="10839" y="10378"/>
                  </a:cubicBezTo>
                  <a:cubicBezTo>
                    <a:pt x="10832" y="10378"/>
                    <a:pt x="10825" y="10379"/>
                    <a:pt x="10818" y="10379"/>
                  </a:cubicBezTo>
                  <a:cubicBezTo>
                    <a:pt x="10718" y="10379"/>
                    <a:pt x="10642" y="10350"/>
                    <a:pt x="10573" y="10270"/>
                  </a:cubicBezTo>
                  <a:cubicBezTo>
                    <a:pt x="10501" y="10189"/>
                    <a:pt x="10413" y="10120"/>
                    <a:pt x="10305" y="10021"/>
                  </a:cubicBezTo>
                  <a:cubicBezTo>
                    <a:pt x="10453" y="9989"/>
                    <a:pt x="10594" y="9974"/>
                    <a:pt x="10730" y="9974"/>
                  </a:cubicBezTo>
                  <a:close/>
                  <a:moveTo>
                    <a:pt x="8966" y="10906"/>
                  </a:moveTo>
                  <a:cubicBezTo>
                    <a:pt x="9074" y="10906"/>
                    <a:pt x="9223" y="10956"/>
                    <a:pt x="9466" y="11035"/>
                  </a:cubicBezTo>
                  <a:cubicBezTo>
                    <a:pt x="9516" y="11050"/>
                    <a:pt x="9571" y="11119"/>
                    <a:pt x="9584" y="11173"/>
                  </a:cubicBezTo>
                  <a:cubicBezTo>
                    <a:pt x="9714" y="11744"/>
                    <a:pt x="10017" y="12196"/>
                    <a:pt x="10494" y="12535"/>
                  </a:cubicBezTo>
                  <a:cubicBezTo>
                    <a:pt x="10546" y="12572"/>
                    <a:pt x="10570" y="12650"/>
                    <a:pt x="10584" y="12671"/>
                  </a:cubicBezTo>
                  <a:cubicBezTo>
                    <a:pt x="10554" y="13126"/>
                    <a:pt x="10432" y="13491"/>
                    <a:pt x="10165" y="13797"/>
                  </a:cubicBezTo>
                  <a:cubicBezTo>
                    <a:pt x="10129" y="13838"/>
                    <a:pt x="10061" y="13874"/>
                    <a:pt x="10008" y="13874"/>
                  </a:cubicBezTo>
                  <a:cubicBezTo>
                    <a:pt x="10004" y="13874"/>
                    <a:pt x="10001" y="13874"/>
                    <a:pt x="9997" y="13874"/>
                  </a:cubicBezTo>
                  <a:cubicBezTo>
                    <a:pt x="9580" y="13834"/>
                    <a:pt x="9214" y="13674"/>
                    <a:pt x="8917" y="13375"/>
                  </a:cubicBezTo>
                  <a:cubicBezTo>
                    <a:pt x="8880" y="13338"/>
                    <a:pt x="8859" y="13257"/>
                    <a:pt x="8868" y="13203"/>
                  </a:cubicBezTo>
                  <a:cubicBezTo>
                    <a:pt x="8960" y="12632"/>
                    <a:pt x="8852" y="12103"/>
                    <a:pt x="8550" y="11609"/>
                  </a:cubicBezTo>
                  <a:cubicBezTo>
                    <a:pt x="8519" y="11558"/>
                    <a:pt x="8506" y="11465"/>
                    <a:pt x="8531" y="11417"/>
                  </a:cubicBezTo>
                  <a:cubicBezTo>
                    <a:pt x="8723" y="11043"/>
                    <a:pt x="8789" y="10906"/>
                    <a:pt x="8966" y="10906"/>
                  </a:cubicBezTo>
                  <a:close/>
                  <a:moveTo>
                    <a:pt x="5880" y="10905"/>
                  </a:moveTo>
                  <a:cubicBezTo>
                    <a:pt x="5975" y="10905"/>
                    <a:pt x="6049" y="10955"/>
                    <a:pt x="6106" y="11053"/>
                  </a:cubicBezTo>
                  <a:cubicBezTo>
                    <a:pt x="6133" y="11099"/>
                    <a:pt x="6165" y="11140"/>
                    <a:pt x="6195" y="11184"/>
                  </a:cubicBezTo>
                  <a:cubicBezTo>
                    <a:pt x="6319" y="11368"/>
                    <a:pt x="6366" y="11528"/>
                    <a:pt x="6222" y="11754"/>
                  </a:cubicBezTo>
                  <a:cubicBezTo>
                    <a:pt x="5945" y="12193"/>
                    <a:pt x="5890" y="12691"/>
                    <a:pt x="5974" y="13204"/>
                  </a:cubicBezTo>
                  <a:cubicBezTo>
                    <a:pt x="5983" y="13258"/>
                    <a:pt x="5962" y="13338"/>
                    <a:pt x="5925" y="13377"/>
                  </a:cubicBezTo>
                  <a:cubicBezTo>
                    <a:pt x="5627" y="13674"/>
                    <a:pt x="5261" y="13834"/>
                    <a:pt x="4845" y="13875"/>
                  </a:cubicBezTo>
                  <a:cubicBezTo>
                    <a:pt x="4842" y="13875"/>
                    <a:pt x="4838" y="13876"/>
                    <a:pt x="4835" y="13876"/>
                  </a:cubicBezTo>
                  <a:cubicBezTo>
                    <a:pt x="4785" y="13876"/>
                    <a:pt x="4719" y="13846"/>
                    <a:pt x="4685" y="13808"/>
                  </a:cubicBezTo>
                  <a:cubicBezTo>
                    <a:pt x="4410" y="13495"/>
                    <a:pt x="4284" y="13123"/>
                    <a:pt x="4258" y="12659"/>
                  </a:cubicBezTo>
                  <a:cubicBezTo>
                    <a:pt x="4277" y="12634"/>
                    <a:pt x="4306" y="12565"/>
                    <a:pt x="4361" y="12526"/>
                  </a:cubicBezTo>
                  <a:cubicBezTo>
                    <a:pt x="4826" y="12190"/>
                    <a:pt x="5127" y="11747"/>
                    <a:pt x="5249" y="11184"/>
                  </a:cubicBezTo>
                  <a:cubicBezTo>
                    <a:pt x="5268" y="11100"/>
                    <a:pt x="5304" y="11045"/>
                    <a:pt x="5388" y="11023"/>
                  </a:cubicBezTo>
                  <a:cubicBezTo>
                    <a:pt x="5519" y="10991"/>
                    <a:pt x="5650" y="10961"/>
                    <a:pt x="5779" y="10921"/>
                  </a:cubicBezTo>
                  <a:cubicBezTo>
                    <a:pt x="5815" y="10910"/>
                    <a:pt x="5849" y="10905"/>
                    <a:pt x="5880" y="10905"/>
                  </a:cubicBezTo>
                  <a:close/>
                  <a:moveTo>
                    <a:pt x="7638" y="11321"/>
                  </a:moveTo>
                  <a:lnTo>
                    <a:pt x="7638" y="11321"/>
                  </a:lnTo>
                  <a:cubicBezTo>
                    <a:pt x="7691" y="11351"/>
                    <a:pt x="7724" y="11365"/>
                    <a:pt x="7752" y="11387"/>
                  </a:cubicBezTo>
                  <a:cubicBezTo>
                    <a:pt x="8786" y="12146"/>
                    <a:pt x="8668" y="13757"/>
                    <a:pt x="7533" y="14354"/>
                  </a:cubicBezTo>
                  <a:cubicBezTo>
                    <a:pt x="7499" y="14371"/>
                    <a:pt x="7452" y="14383"/>
                    <a:pt x="7408" y="14383"/>
                  </a:cubicBezTo>
                  <a:cubicBezTo>
                    <a:pt x="7381" y="14383"/>
                    <a:pt x="7355" y="14378"/>
                    <a:pt x="7336" y="14368"/>
                  </a:cubicBezTo>
                  <a:cubicBezTo>
                    <a:pt x="6762" y="14060"/>
                    <a:pt x="6430" y="13575"/>
                    <a:pt x="6385" y="12926"/>
                  </a:cubicBezTo>
                  <a:cubicBezTo>
                    <a:pt x="6338" y="12264"/>
                    <a:pt x="6608" y="11736"/>
                    <a:pt x="7147" y="11345"/>
                  </a:cubicBezTo>
                  <a:cubicBezTo>
                    <a:pt x="7152" y="11341"/>
                    <a:pt x="7164" y="11341"/>
                    <a:pt x="7202" y="11334"/>
                  </a:cubicBezTo>
                  <a:lnTo>
                    <a:pt x="7202" y="11334"/>
                  </a:lnTo>
                  <a:cubicBezTo>
                    <a:pt x="7202" y="11642"/>
                    <a:pt x="7205" y="11939"/>
                    <a:pt x="7200" y="12238"/>
                  </a:cubicBezTo>
                  <a:cubicBezTo>
                    <a:pt x="7198" y="12278"/>
                    <a:pt x="7160" y="12322"/>
                    <a:pt x="7127" y="12355"/>
                  </a:cubicBezTo>
                  <a:cubicBezTo>
                    <a:pt x="7010" y="12478"/>
                    <a:pt x="6888" y="12595"/>
                    <a:pt x="6771" y="12716"/>
                  </a:cubicBezTo>
                  <a:cubicBezTo>
                    <a:pt x="6661" y="12830"/>
                    <a:pt x="6653" y="12956"/>
                    <a:pt x="6747" y="13048"/>
                  </a:cubicBezTo>
                  <a:cubicBezTo>
                    <a:pt x="6787" y="13088"/>
                    <a:pt x="6836" y="13108"/>
                    <a:pt x="6887" y="13108"/>
                  </a:cubicBezTo>
                  <a:cubicBezTo>
                    <a:pt x="6950" y="13108"/>
                    <a:pt x="7017" y="13079"/>
                    <a:pt x="7080" y="13020"/>
                  </a:cubicBezTo>
                  <a:cubicBezTo>
                    <a:pt x="7110" y="12992"/>
                    <a:pt x="7141" y="12964"/>
                    <a:pt x="7204" y="12905"/>
                  </a:cubicBezTo>
                  <a:lnTo>
                    <a:pt x="7204" y="13263"/>
                  </a:lnTo>
                  <a:cubicBezTo>
                    <a:pt x="7204" y="13358"/>
                    <a:pt x="7201" y="13455"/>
                    <a:pt x="7204" y="13552"/>
                  </a:cubicBezTo>
                  <a:cubicBezTo>
                    <a:pt x="7211" y="13710"/>
                    <a:pt x="7291" y="13800"/>
                    <a:pt x="7420" y="13800"/>
                  </a:cubicBezTo>
                  <a:cubicBezTo>
                    <a:pt x="7422" y="13800"/>
                    <a:pt x="7424" y="13800"/>
                    <a:pt x="7426" y="13800"/>
                  </a:cubicBezTo>
                  <a:cubicBezTo>
                    <a:pt x="7553" y="13797"/>
                    <a:pt x="7634" y="13708"/>
                    <a:pt x="7637" y="13555"/>
                  </a:cubicBezTo>
                  <a:cubicBezTo>
                    <a:pt x="7641" y="13294"/>
                    <a:pt x="7638" y="13033"/>
                    <a:pt x="7638" y="12773"/>
                  </a:cubicBezTo>
                  <a:lnTo>
                    <a:pt x="7638" y="12442"/>
                  </a:lnTo>
                  <a:cubicBezTo>
                    <a:pt x="7708" y="12506"/>
                    <a:pt x="7748" y="12546"/>
                    <a:pt x="7791" y="12582"/>
                  </a:cubicBezTo>
                  <a:cubicBezTo>
                    <a:pt x="7840" y="12623"/>
                    <a:pt x="7896" y="12644"/>
                    <a:pt x="7949" y="12644"/>
                  </a:cubicBezTo>
                  <a:cubicBezTo>
                    <a:pt x="8006" y="12644"/>
                    <a:pt x="8061" y="12621"/>
                    <a:pt x="8103" y="12576"/>
                  </a:cubicBezTo>
                  <a:cubicBezTo>
                    <a:pt x="8181" y="12491"/>
                    <a:pt x="8182" y="12370"/>
                    <a:pt x="8094" y="12275"/>
                  </a:cubicBezTo>
                  <a:cubicBezTo>
                    <a:pt x="7989" y="12162"/>
                    <a:pt x="7883" y="12049"/>
                    <a:pt x="7766" y="11948"/>
                  </a:cubicBezTo>
                  <a:cubicBezTo>
                    <a:pt x="7665" y="11861"/>
                    <a:pt x="7623" y="11764"/>
                    <a:pt x="7637" y="11632"/>
                  </a:cubicBezTo>
                  <a:cubicBezTo>
                    <a:pt x="7647" y="11538"/>
                    <a:pt x="7638" y="11441"/>
                    <a:pt x="7638" y="11321"/>
                  </a:cubicBezTo>
                  <a:close/>
                  <a:moveTo>
                    <a:pt x="7305" y="1"/>
                  </a:moveTo>
                  <a:cubicBezTo>
                    <a:pt x="6804" y="225"/>
                    <a:pt x="6419" y="575"/>
                    <a:pt x="6165" y="1078"/>
                  </a:cubicBezTo>
                  <a:cubicBezTo>
                    <a:pt x="6125" y="1049"/>
                    <a:pt x="6091" y="1025"/>
                    <a:pt x="6059" y="1000"/>
                  </a:cubicBezTo>
                  <a:cubicBezTo>
                    <a:pt x="5694" y="715"/>
                    <a:pt x="5279" y="561"/>
                    <a:pt x="4819" y="528"/>
                  </a:cubicBezTo>
                  <a:cubicBezTo>
                    <a:pt x="4805" y="527"/>
                    <a:pt x="4790" y="526"/>
                    <a:pt x="4776" y="526"/>
                  </a:cubicBezTo>
                  <a:cubicBezTo>
                    <a:pt x="4621" y="526"/>
                    <a:pt x="4489" y="590"/>
                    <a:pt x="4383" y="712"/>
                  </a:cubicBezTo>
                  <a:cubicBezTo>
                    <a:pt x="4088" y="1054"/>
                    <a:pt x="3905" y="1445"/>
                    <a:pt x="3849" y="1894"/>
                  </a:cubicBezTo>
                  <a:cubicBezTo>
                    <a:pt x="3843" y="1941"/>
                    <a:pt x="3832" y="1987"/>
                    <a:pt x="3831" y="1995"/>
                  </a:cubicBezTo>
                  <a:cubicBezTo>
                    <a:pt x="3502" y="1977"/>
                    <a:pt x="3187" y="1958"/>
                    <a:pt x="2872" y="1943"/>
                  </a:cubicBezTo>
                  <a:cubicBezTo>
                    <a:pt x="2866" y="1942"/>
                    <a:pt x="2861" y="1942"/>
                    <a:pt x="2855" y="1942"/>
                  </a:cubicBezTo>
                  <a:cubicBezTo>
                    <a:pt x="2817" y="1942"/>
                    <a:pt x="2779" y="1949"/>
                    <a:pt x="2742" y="1957"/>
                  </a:cubicBezTo>
                  <a:cubicBezTo>
                    <a:pt x="2160" y="2074"/>
                    <a:pt x="2050" y="2149"/>
                    <a:pt x="1948" y="2824"/>
                  </a:cubicBezTo>
                  <a:cubicBezTo>
                    <a:pt x="1923" y="2989"/>
                    <a:pt x="1929" y="3162"/>
                    <a:pt x="1943" y="3330"/>
                  </a:cubicBezTo>
                  <a:cubicBezTo>
                    <a:pt x="1956" y="3492"/>
                    <a:pt x="1997" y="3652"/>
                    <a:pt x="2029" y="3824"/>
                  </a:cubicBezTo>
                  <a:cubicBezTo>
                    <a:pt x="1935" y="3841"/>
                    <a:pt x="1836" y="3857"/>
                    <a:pt x="1738" y="3875"/>
                  </a:cubicBezTo>
                  <a:cubicBezTo>
                    <a:pt x="1355" y="3950"/>
                    <a:pt x="1019" y="4121"/>
                    <a:pt x="724" y="4374"/>
                  </a:cubicBezTo>
                  <a:cubicBezTo>
                    <a:pt x="567" y="4507"/>
                    <a:pt x="510" y="4675"/>
                    <a:pt x="532" y="4877"/>
                  </a:cubicBezTo>
                  <a:cubicBezTo>
                    <a:pt x="580" y="5357"/>
                    <a:pt x="760" y="5781"/>
                    <a:pt x="1083" y="6160"/>
                  </a:cubicBezTo>
                  <a:cubicBezTo>
                    <a:pt x="581" y="6417"/>
                    <a:pt x="224" y="6798"/>
                    <a:pt x="0" y="7306"/>
                  </a:cubicBezTo>
                  <a:lnTo>
                    <a:pt x="0" y="7536"/>
                  </a:lnTo>
                  <a:cubicBezTo>
                    <a:pt x="224" y="8039"/>
                    <a:pt x="576" y="8422"/>
                    <a:pt x="1080" y="8677"/>
                  </a:cubicBezTo>
                  <a:cubicBezTo>
                    <a:pt x="1036" y="8737"/>
                    <a:pt x="995" y="8788"/>
                    <a:pt x="956" y="8841"/>
                  </a:cubicBezTo>
                  <a:cubicBezTo>
                    <a:pt x="703" y="9189"/>
                    <a:pt x="563" y="9579"/>
                    <a:pt x="529" y="10008"/>
                  </a:cubicBezTo>
                  <a:cubicBezTo>
                    <a:pt x="513" y="10194"/>
                    <a:pt x="581" y="10347"/>
                    <a:pt x="724" y="10468"/>
                  </a:cubicBezTo>
                  <a:cubicBezTo>
                    <a:pt x="1063" y="10758"/>
                    <a:pt x="1450" y="10937"/>
                    <a:pt x="1895" y="10993"/>
                  </a:cubicBezTo>
                  <a:cubicBezTo>
                    <a:pt x="1942" y="10999"/>
                    <a:pt x="1987" y="11011"/>
                    <a:pt x="2003" y="11013"/>
                  </a:cubicBezTo>
                  <a:cubicBezTo>
                    <a:pt x="1980" y="11317"/>
                    <a:pt x="1940" y="11607"/>
                    <a:pt x="1942" y="11898"/>
                  </a:cubicBezTo>
                  <a:cubicBezTo>
                    <a:pt x="1943" y="12077"/>
                    <a:pt x="1997" y="12260"/>
                    <a:pt x="2043" y="12436"/>
                  </a:cubicBezTo>
                  <a:cubicBezTo>
                    <a:pt x="2091" y="12629"/>
                    <a:pt x="2227" y="12747"/>
                    <a:pt x="2416" y="12805"/>
                  </a:cubicBezTo>
                  <a:cubicBezTo>
                    <a:pt x="2644" y="12877"/>
                    <a:pt x="2873" y="12913"/>
                    <a:pt x="3103" y="12913"/>
                  </a:cubicBezTo>
                  <a:cubicBezTo>
                    <a:pt x="3306" y="12913"/>
                    <a:pt x="3510" y="12885"/>
                    <a:pt x="3714" y="12828"/>
                  </a:cubicBezTo>
                  <a:cubicBezTo>
                    <a:pt x="3747" y="12820"/>
                    <a:pt x="3779" y="12813"/>
                    <a:pt x="3819" y="12803"/>
                  </a:cubicBezTo>
                  <a:cubicBezTo>
                    <a:pt x="3851" y="12956"/>
                    <a:pt x="3875" y="13107"/>
                    <a:pt x="3912" y="13256"/>
                  </a:cubicBezTo>
                  <a:cubicBezTo>
                    <a:pt x="3997" y="13583"/>
                    <a:pt x="4160" y="13872"/>
                    <a:pt x="4381" y="14127"/>
                  </a:cubicBezTo>
                  <a:cubicBezTo>
                    <a:pt x="4494" y="14258"/>
                    <a:pt x="4633" y="14315"/>
                    <a:pt x="4797" y="14315"/>
                  </a:cubicBezTo>
                  <a:cubicBezTo>
                    <a:pt x="4822" y="14315"/>
                    <a:pt x="4848" y="14314"/>
                    <a:pt x="4875" y="14311"/>
                  </a:cubicBezTo>
                  <a:cubicBezTo>
                    <a:pt x="5353" y="14263"/>
                    <a:pt x="5778" y="14085"/>
                    <a:pt x="6155" y="13764"/>
                  </a:cubicBezTo>
                  <a:cubicBezTo>
                    <a:pt x="6181" y="13804"/>
                    <a:pt x="6204" y="13837"/>
                    <a:pt x="6224" y="13872"/>
                  </a:cubicBezTo>
                  <a:cubicBezTo>
                    <a:pt x="6446" y="14267"/>
                    <a:pt x="6761" y="14563"/>
                    <a:pt x="7161" y="14771"/>
                  </a:cubicBezTo>
                  <a:cubicBezTo>
                    <a:pt x="7248" y="14817"/>
                    <a:pt x="7335" y="14839"/>
                    <a:pt x="7421" y="14839"/>
                  </a:cubicBezTo>
                  <a:cubicBezTo>
                    <a:pt x="7509" y="14839"/>
                    <a:pt x="7597" y="14816"/>
                    <a:pt x="7687" y="14770"/>
                  </a:cubicBezTo>
                  <a:cubicBezTo>
                    <a:pt x="8078" y="14567"/>
                    <a:pt x="8385" y="14274"/>
                    <a:pt x="8608" y="13894"/>
                  </a:cubicBezTo>
                  <a:cubicBezTo>
                    <a:pt x="8631" y="13852"/>
                    <a:pt x="8655" y="13811"/>
                    <a:pt x="8684" y="13761"/>
                  </a:cubicBezTo>
                  <a:cubicBezTo>
                    <a:pt x="8999" y="14026"/>
                    <a:pt x="9348" y="14204"/>
                    <a:pt x="9745" y="14278"/>
                  </a:cubicBezTo>
                  <a:cubicBezTo>
                    <a:pt x="9845" y="14297"/>
                    <a:pt x="9946" y="14312"/>
                    <a:pt x="10046" y="14315"/>
                  </a:cubicBezTo>
                  <a:cubicBezTo>
                    <a:pt x="10052" y="14316"/>
                    <a:pt x="10059" y="14316"/>
                    <a:pt x="10065" y="14316"/>
                  </a:cubicBezTo>
                  <a:cubicBezTo>
                    <a:pt x="10226" y="14316"/>
                    <a:pt x="10359" y="14248"/>
                    <a:pt x="10466" y="14123"/>
                  </a:cubicBezTo>
                  <a:cubicBezTo>
                    <a:pt x="10758" y="13781"/>
                    <a:pt x="10940" y="13388"/>
                    <a:pt x="10994" y="12939"/>
                  </a:cubicBezTo>
                  <a:cubicBezTo>
                    <a:pt x="11000" y="12897"/>
                    <a:pt x="11010" y="12855"/>
                    <a:pt x="11017" y="12817"/>
                  </a:cubicBezTo>
                  <a:cubicBezTo>
                    <a:pt x="11215" y="12847"/>
                    <a:pt x="11406" y="12901"/>
                    <a:pt x="11597" y="12901"/>
                  </a:cubicBezTo>
                  <a:cubicBezTo>
                    <a:pt x="11604" y="12901"/>
                    <a:pt x="11611" y="12901"/>
                    <a:pt x="11618" y="12901"/>
                  </a:cubicBezTo>
                  <a:cubicBezTo>
                    <a:pt x="11886" y="12895"/>
                    <a:pt x="12154" y="12854"/>
                    <a:pt x="12417" y="12804"/>
                  </a:cubicBezTo>
                  <a:cubicBezTo>
                    <a:pt x="12624" y="12766"/>
                    <a:pt x="12748" y="12619"/>
                    <a:pt x="12809" y="12418"/>
                  </a:cubicBezTo>
                  <a:cubicBezTo>
                    <a:pt x="12940" y="11991"/>
                    <a:pt x="12947" y="11563"/>
                    <a:pt x="12829" y="11133"/>
                  </a:cubicBezTo>
                  <a:cubicBezTo>
                    <a:pt x="12820" y="11102"/>
                    <a:pt x="12812" y="11069"/>
                    <a:pt x="12799" y="11018"/>
                  </a:cubicBezTo>
                  <a:cubicBezTo>
                    <a:pt x="12877" y="11006"/>
                    <a:pt x="12951" y="10996"/>
                    <a:pt x="13026" y="10984"/>
                  </a:cubicBezTo>
                  <a:cubicBezTo>
                    <a:pt x="13444" y="10911"/>
                    <a:pt x="13815" y="10736"/>
                    <a:pt x="14134" y="10455"/>
                  </a:cubicBezTo>
                  <a:cubicBezTo>
                    <a:pt x="14275" y="10331"/>
                    <a:pt x="14330" y="10173"/>
                    <a:pt x="14313" y="9988"/>
                  </a:cubicBezTo>
                  <a:cubicBezTo>
                    <a:pt x="14269" y="9523"/>
                    <a:pt x="14108" y="9108"/>
                    <a:pt x="13810" y="8746"/>
                  </a:cubicBezTo>
                  <a:cubicBezTo>
                    <a:pt x="13797" y="8728"/>
                    <a:pt x="13785" y="8710"/>
                    <a:pt x="13786" y="8710"/>
                  </a:cubicBezTo>
                  <a:lnTo>
                    <a:pt x="13786" y="8710"/>
                  </a:lnTo>
                  <a:cubicBezTo>
                    <a:pt x="13786" y="8710"/>
                    <a:pt x="13786" y="8710"/>
                    <a:pt x="13786" y="8710"/>
                  </a:cubicBezTo>
                  <a:cubicBezTo>
                    <a:pt x="14006" y="8528"/>
                    <a:pt x="14233" y="8364"/>
                    <a:pt x="14429" y="8167"/>
                  </a:cubicBezTo>
                  <a:cubicBezTo>
                    <a:pt x="14565" y="8031"/>
                    <a:pt x="14664" y="7851"/>
                    <a:pt x="14766" y="7684"/>
                  </a:cubicBezTo>
                  <a:cubicBezTo>
                    <a:pt x="14872" y="7515"/>
                    <a:pt x="14863" y="7337"/>
                    <a:pt x="14772" y="7160"/>
                  </a:cubicBezTo>
                  <a:cubicBezTo>
                    <a:pt x="14564" y="6759"/>
                    <a:pt x="14266" y="6445"/>
                    <a:pt x="13872" y="6224"/>
                  </a:cubicBezTo>
                  <a:cubicBezTo>
                    <a:pt x="13839" y="6206"/>
                    <a:pt x="13806" y="6186"/>
                    <a:pt x="13779" y="6170"/>
                  </a:cubicBezTo>
                  <a:cubicBezTo>
                    <a:pt x="13892" y="5985"/>
                    <a:pt x="14028" y="5816"/>
                    <a:pt x="14102" y="5622"/>
                  </a:cubicBezTo>
                  <a:cubicBezTo>
                    <a:pt x="14199" y="5368"/>
                    <a:pt x="14259" y="5098"/>
                    <a:pt x="14310" y="4830"/>
                  </a:cubicBezTo>
                  <a:cubicBezTo>
                    <a:pt x="14345" y="4653"/>
                    <a:pt x="14265" y="4498"/>
                    <a:pt x="14127" y="4380"/>
                  </a:cubicBezTo>
                  <a:cubicBezTo>
                    <a:pt x="13785" y="4086"/>
                    <a:pt x="13393" y="3904"/>
                    <a:pt x="12943" y="3848"/>
                  </a:cubicBezTo>
                  <a:cubicBezTo>
                    <a:pt x="12914" y="3846"/>
                    <a:pt x="12886" y="3841"/>
                    <a:pt x="12857" y="3836"/>
                  </a:cubicBezTo>
                  <a:cubicBezTo>
                    <a:pt x="12843" y="3833"/>
                    <a:pt x="12830" y="3827"/>
                    <a:pt x="12805" y="3820"/>
                  </a:cubicBezTo>
                  <a:cubicBezTo>
                    <a:pt x="12815" y="3780"/>
                    <a:pt x="12822" y="3739"/>
                    <a:pt x="12832" y="3700"/>
                  </a:cubicBezTo>
                  <a:cubicBezTo>
                    <a:pt x="12946" y="3274"/>
                    <a:pt x="12939" y="2851"/>
                    <a:pt x="12810" y="2428"/>
                  </a:cubicBezTo>
                  <a:cubicBezTo>
                    <a:pt x="12749" y="2227"/>
                    <a:pt x="12624" y="2098"/>
                    <a:pt x="12423" y="2035"/>
                  </a:cubicBezTo>
                  <a:cubicBezTo>
                    <a:pt x="12196" y="1965"/>
                    <a:pt x="11969" y="1930"/>
                    <a:pt x="11741" y="1930"/>
                  </a:cubicBezTo>
                  <a:cubicBezTo>
                    <a:pt x="11545" y="1930"/>
                    <a:pt x="11349" y="1955"/>
                    <a:pt x="11152" y="2007"/>
                  </a:cubicBezTo>
                  <a:cubicBezTo>
                    <a:pt x="11111" y="2018"/>
                    <a:pt x="11070" y="2029"/>
                    <a:pt x="11023" y="2042"/>
                  </a:cubicBezTo>
                  <a:cubicBezTo>
                    <a:pt x="10994" y="1897"/>
                    <a:pt x="10974" y="1759"/>
                    <a:pt x="10940" y="1625"/>
                  </a:cubicBezTo>
                  <a:cubicBezTo>
                    <a:pt x="10859" y="1292"/>
                    <a:pt x="10699" y="997"/>
                    <a:pt x="10479" y="733"/>
                  </a:cubicBezTo>
                  <a:cubicBezTo>
                    <a:pt x="10359" y="592"/>
                    <a:pt x="10216" y="527"/>
                    <a:pt x="10041" y="527"/>
                  </a:cubicBezTo>
                  <a:cubicBezTo>
                    <a:pt x="10016" y="527"/>
                    <a:pt x="9991" y="528"/>
                    <a:pt x="9964" y="531"/>
                  </a:cubicBezTo>
                  <a:cubicBezTo>
                    <a:pt x="9484" y="579"/>
                    <a:pt x="9061" y="760"/>
                    <a:pt x="8681" y="1082"/>
                  </a:cubicBezTo>
                  <a:cubicBezTo>
                    <a:pt x="8426" y="582"/>
                    <a:pt x="8044" y="223"/>
                    <a:pt x="75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 name="Google Shape;503;p52"/>
            <p:cNvCxnSpPr/>
            <p:nvPr/>
          </p:nvCxnSpPr>
          <p:spPr>
            <a:xfrm>
              <a:off x="4299935" y="3285816"/>
              <a:ext cx="438600" cy="0"/>
            </a:xfrm>
            <a:prstGeom prst="straightConnector1">
              <a:avLst/>
            </a:prstGeom>
            <a:noFill/>
            <a:ln w="28575" cap="flat" cmpd="sng">
              <a:solidFill>
                <a:schemeClr val="dk2"/>
              </a:solidFill>
              <a:prstDash val="solid"/>
              <a:round/>
              <a:headEnd type="none" w="med" len="med"/>
              <a:tailEnd type="none" w="med" len="med"/>
            </a:ln>
          </p:spPr>
        </p:cxnSp>
      </p:grpSp>
      <p:pic>
        <p:nvPicPr>
          <p:cNvPr id="504" name="Google Shape;504;p52">
            <a:hlinkClick r:id="rId3"/>
          </p:cNvPr>
          <p:cNvPicPr preferRelativeResize="0"/>
          <p:nvPr/>
        </p:nvPicPr>
        <p:blipFill>
          <a:blip r:embed="rId4">
            <a:alphaModFix/>
          </a:blip>
          <a:stretch>
            <a:fillRect/>
          </a:stretch>
        </p:blipFill>
        <p:spPr>
          <a:xfrm>
            <a:off x="1449950" y="1308275"/>
            <a:ext cx="6444725" cy="3722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53"/>
          <p:cNvSpPr txBox="1">
            <a:spLocks noGrp="1"/>
          </p:cNvSpPr>
          <p:nvPr>
            <p:ph type="subTitle" idx="1"/>
          </p:nvPr>
        </p:nvSpPr>
        <p:spPr>
          <a:xfrm>
            <a:off x="1073075" y="2365588"/>
            <a:ext cx="1902000" cy="3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510" name="Google Shape;510;p53"/>
          <p:cNvSpPr txBox="1">
            <a:spLocks noGrp="1"/>
          </p:cNvSpPr>
          <p:nvPr>
            <p:ph type="title"/>
          </p:nvPr>
        </p:nvSpPr>
        <p:spPr>
          <a:xfrm>
            <a:off x="637225" y="539496"/>
            <a:ext cx="77175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Final Thoughts</a:t>
            </a:r>
            <a:endParaRPr/>
          </a:p>
        </p:txBody>
      </p:sp>
      <p:sp>
        <p:nvSpPr>
          <p:cNvPr id="511" name="Google Shape;511;p53"/>
          <p:cNvSpPr txBox="1">
            <a:spLocks noGrp="1"/>
          </p:cNvSpPr>
          <p:nvPr>
            <p:ph type="subTitle" idx="2"/>
          </p:nvPr>
        </p:nvSpPr>
        <p:spPr>
          <a:xfrm>
            <a:off x="3621000" y="3051388"/>
            <a:ext cx="1902000" cy="3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512" name="Google Shape;512;p53"/>
          <p:cNvSpPr txBox="1">
            <a:spLocks noGrp="1"/>
          </p:cNvSpPr>
          <p:nvPr>
            <p:ph type="subTitle" idx="3"/>
          </p:nvPr>
        </p:nvSpPr>
        <p:spPr>
          <a:xfrm>
            <a:off x="6168925" y="2365588"/>
            <a:ext cx="1902000" cy="3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513" name="Google Shape;513;p53"/>
          <p:cNvSpPr txBox="1">
            <a:spLocks noGrp="1"/>
          </p:cNvSpPr>
          <p:nvPr>
            <p:ph type="subTitle" idx="4"/>
          </p:nvPr>
        </p:nvSpPr>
        <p:spPr>
          <a:xfrm>
            <a:off x="1073075" y="2664798"/>
            <a:ext cx="1902000" cy="106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514" name="Google Shape;514;p53"/>
          <p:cNvSpPr txBox="1">
            <a:spLocks noGrp="1"/>
          </p:cNvSpPr>
          <p:nvPr>
            <p:ph type="subTitle" idx="5"/>
          </p:nvPr>
        </p:nvSpPr>
        <p:spPr>
          <a:xfrm>
            <a:off x="3621000" y="3350561"/>
            <a:ext cx="1902000" cy="106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515" name="Google Shape;515;p53"/>
          <p:cNvSpPr txBox="1">
            <a:spLocks noGrp="1"/>
          </p:cNvSpPr>
          <p:nvPr>
            <p:ph type="subTitle" idx="6"/>
          </p:nvPr>
        </p:nvSpPr>
        <p:spPr>
          <a:xfrm>
            <a:off x="6168925" y="2664798"/>
            <a:ext cx="1902000" cy="106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54"/>
          <p:cNvSpPr txBox="1">
            <a:spLocks noGrp="1"/>
          </p:cNvSpPr>
          <p:nvPr>
            <p:ph type="title"/>
          </p:nvPr>
        </p:nvSpPr>
        <p:spPr>
          <a:xfrm>
            <a:off x="546250" y="1638775"/>
            <a:ext cx="5577900" cy="128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200">
                <a:latin typeface="Montserrat Black"/>
                <a:ea typeface="Montserrat Black"/>
                <a:cs typeface="Montserrat Black"/>
                <a:sym typeface="Montserrat Black"/>
              </a:rPr>
              <a:t>THANK YOU!</a:t>
            </a:r>
            <a:endParaRPr sz="6200">
              <a:latin typeface="Montserrat Black"/>
              <a:ea typeface="Montserrat Black"/>
              <a:cs typeface="Montserrat Black"/>
              <a:sym typeface="Montserrat Black"/>
            </a:endParaRPr>
          </a:p>
        </p:txBody>
      </p:sp>
      <p:grpSp>
        <p:nvGrpSpPr>
          <p:cNvPr id="521" name="Google Shape;521;p54"/>
          <p:cNvGrpSpPr/>
          <p:nvPr/>
        </p:nvGrpSpPr>
        <p:grpSpPr>
          <a:xfrm>
            <a:off x="4958618" y="2410490"/>
            <a:ext cx="4411544" cy="2782519"/>
            <a:chOff x="4352672" y="2230153"/>
            <a:chExt cx="4618934" cy="2913327"/>
          </a:xfrm>
        </p:grpSpPr>
        <p:sp>
          <p:nvSpPr>
            <p:cNvPr id="522" name="Google Shape;522;p54"/>
            <p:cNvSpPr/>
            <p:nvPr/>
          </p:nvSpPr>
          <p:spPr>
            <a:xfrm>
              <a:off x="4352672" y="2230153"/>
              <a:ext cx="4618934" cy="2913327"/>
            </a:xfrm>
            <a:custGeom>
              <a:avLst/>
              <a:gdLst/>
              <a:ahLst/>
              <a:cxnLst/>
              <a:rect l="l" t="t" r="r" b="b"/>
              <a:pathLst>
                <a:path w="74532" h="47010" extrusionOk="0">
                  <a:moveTo>
                    <a:pt x="54653" y="0"/>
                  </a:moveTo>
                  <a:cubicBezTo>
                    <a:pt x="53200" y="0"/>
                    <a:pt x="51847" y="308"/>
                    <a:pt x="50723" y="888"/>
                  </a:cubicBezTo>
                  <a:cubicBezTo>
                    <a:pt x="43140" y="4799"/>
                    <a:pt x="42201" y="11965"/>
                    <a:pt x="35079" y="12941"/>
                  </a:cubicBezTo>
                  <a:cubicBezTo>
                    <a:pt x="34640" y="13001"/>
                    <a:pt x="34220" y="13029"/>
                    <a:pt x="33817" y="13029"/>
                  </a:cubicBezTo>
                  <a:cubicBezTo>
                    <a:pt x="28008" y="13029"/>
                    <a:pt x="25638" y="7193"/>
                    <a:pt x="17704" y="7193"/>
                  </a:cubicBezTo>
                  <a:cubicBezTo>
                    <a:pt x="17261" y="7193"/>
                    <a:pt x="16800" y="7212"/>
                    <a:pt x="16321" y="7250"/>
                  </a:cubicBezTo>
                  <a:cubicBezTo>
                    <a:pt x="7445" y="7962"/>
                    <a:pt x="5255" y="19804"/>
                    <a:pt x="6743" y="26511"/>
                  </a:cubicBezTo>
                  <a:cubicBezTo>
                    <a:pt x="8230" y="33220"/>
                    <a:pt x="2193" y="31857"/>
                    <a:pt x="962" y="37812"/>
                  </a:cubicBezTo>
                  <a:cubicBezTo>
                    <a:pt x="1" y="42459"/>
                    <a:pt x="6264" y="47009"/>
                    <a:pt x="6264" y="47009"/>
                  </a:cubicBezTo>
                  <a:lnTo>
                    <a:pt x="65131" y="47009"/>
                  </a:lnTo>
                  <a:cubicBezTo>
                    <a:pt x="65131" y="47009"/>
                    <a:pt x="74486" y="44516"/>
                    <a:pt x="74509" y="34367"/>
                  </a:cubicBezTo>
                  <a:cubicBezTo>
                    <a:pt x="74532" y="24219"/>
                    <a:pt x="70861" y="24838"/>
                    <a:pt x="68203" y="13020"/>
                  </a:cubicBezTo>
                  <a:cubicBezTo>
                    <a:pt x="66134" y="3817"/>
                    <a:pt x="59769" y="0"/>
                    <a:pt x="546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54"/>
            <p:cNvSpPr/>
            <p:nvPr/>
          </p:nvSpPr>
          <p:spPr>
            <a:xfrm>
              <a:off x="4454125" y="2726100"/>
              <a:ext cx="4463197" cy="2417337"/>
            </a:xfrm>
            <a:custGeom>
              <a:avLst/>
              <a:gdLst/>
              <a:ahLst/>
              <a:cxnLst/>
              <a:rect l="l" t="t" r="r" b="b"/>
              <a:pathLst>
                <a:path w="72019" h="37217" extrusionOk="0">
                  <a:moveTo>
                    <a:pt x="53179" y="0"/>
                  </a:moveTo>
                  <a:cubicBezTo>
                    <a:pt x="52371" y="0"/>
                    <a:pt x="51548" y="99"/>
                    <a:pt x="50717" y="290"/>
                  </a:cubicBezTo>
                  <a:cubicBezTo>
                    <a:pt x="45513" y="1483"/>
                    <a:pt x="42522" y="9504"/>
                    <a:pt x="35118" y="10338"/>
                  </a:cubicBezTo>
                  <a:cubicBezTo>
                    <a:pt x="34572" y="10399"/>
                    <a:pt x="34055" y="10427"/>
                    <a:pt x="33564" y="10427"/>
                  </a:cubicBezTo>
                  <a:cubicBezTo>
                    <a:pt x="29031" y="10427"/>
                    <a:pt x="26654" y="8070"/>
                    <a:pt x="23116" y="8070"/>
                  </a:cubicBezTo>
                  <a:cubicBezTo>
                    <a:pt x="21839" y="8070"/>
                    <a:pt x="20411" y="8377"/>
                    <a:pt x="18675" y="9213"/>
                  </a:cubicBezTo>
                  <a:cubicBezTo>
                    <a:pt x="13322" y="11794"/>
                    <a:pt x="12285" y="15179"/>
                    <a:pt x="12210" y="21131"/>
                  </a:cubicBezTo>
                  <a:cubicBezTo>
                    <a:pt x="12134" y="27068"/>
                    <a:pt x="3842" y="23291"/>
                    <a:pt x="1786" y="27647"/>
                  </a:cubicBezTo>
                  <a:cubicBezTo>
                    <a:pt x="0" y="31427"/>
                    <a:pt x="4754" y="37216"/>
                    <a:pt x="4754" y="37216"/>
                  </a:cubicBezTo>
                  <a:lnTo>
                    <a:pt x="65942" y="37216"/>
                  </a:lnTo>
                  <a:cubicBezTo>
                    <a:pt x="65942" y="37216"/>
                    <a:pt x="71970" y="35247"/>
                    <a:pt x="71994" y="26577"/>
                  </a:cubicBezTo>
                  <a:cubicBezTo>
                    <a:pt x="72018" y="17906"/>
                    <a:pt x="67337" y="22180"/>
                    <a:pt x="64575" y="12084"/>
                  </a:cubicBezTo>
                  <a:cubicBezTo>
                    <a:pt x="62214" y="3452"/>
                    <a:pt x="57946" y="0"/>
                    <a:pt x="531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 name="Google Shape;524;p54"/>
          <p:cNvSpPr/>
          <p:nvPr/>
        </p:nvSpPr>
        <p:spPr>
          <a:xfrm>
            <a:off x="5110175" y="3746876"/>
            <a:ext cx="587634" cy="748129"/>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 name="Google Shape;525;p54"/>
          <p:cNvGrpSpPr/>
          <p:nvPr/>
        </p:nvGrpSpPr>
        <p:grpSpPr>
          <a:xfrm>
            <a:off x="5784877" y="2434498"/>
            <a:ext cx="2696758" cy="2365192"/>
            <a:chOff x="6590200" y="2690900"/>
            <a:chExt cx="2196952" cy="1926837"/>
          </a:xfrm>
        </p:grpSpPr>
        <p:sp>
          <p:nvSpPr>
            <p:cNvPr id="526" name="Google Shape;526;p54"/>
            <p:cNvSpPr/>
            <p:nvPr/>
          </p:nvSpPr>
          <p:spPr>
            <a:xfrm>
              <a:off x="8282405" y="4353931"/>
              <a:ext cx="141934" cy="136673"/>
            </a:xfrm>
            <a:custGeom>
              <a:avLst/>
              <a:gdLst/>
              <a:ahLst/>
              <a:cxnLst/>
              <a:rect l="l" t="t" r="r" b="b"/>
              <a:pathLst>
                <a:path w="2914" h="2806" extrusionOk="0">
                  <a:moveTo>
                    <a:pt x="155" y="0"/>
                  </a:moveTo>
                  <a:lnTo>
                    <a:pt x="155" y="0"/>
                  </a:lnTo>
                  <a:cubicBezTo>
                    <a:pt x="155" y="0"/>
                    <a:pt x="166" y="163"/>
                    <a:pt x="0" y="346"/>
                  </a:cubicBezTo>
                  <a:lnTo>
                    <a:pt x="0" y="1587"/>
                  </a:lnTo>
                  <a:cubicBezTo>
                    <a:pt x="0" y="2257"/>
                    <a:pt x="549" y="2806"/>
                    <a:pt x="1217" y="2806"/>
                  </a:cubicBezTo>
                  <a:lnTo>
                    <a:pt x="2515" y="2806"/>
                  </a:lnTo>
                  <a:cubicBezTo>
                    <a:pt x="2654" y="2806"/>
                    <a:pt x="2789" y="2782"/>
                    <a:pt x="2914" y="2737"/>
                  </a:cubicBezTo>
                  <a:lnTo>
                    <a:pt x="2914" y="958"/>
                  </a:lnTo>
                  <a:cubicBezTo>
                    <a:pt x="2444" y="979"/>
                    <a:pt x="2061" y="992"/>
                    <a:pt x="1743" y="992"/>
                  </a:cubicBezTo>
                  <a:cubicBezTo>
                    <a:pt x="1120" y="992"/>
                    <a:pt x="751" y="939"/>
                    <a:pt x="478" y="772"/>
                  </a:cubicBezTo>
                  <a:cubicBezTo>
                    <a:pt x="368" y="705"/>
                    <a:pt x="270" y="41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4"/>
            <p:cNvSpPr/>
            <p:nvPr/>
          </p:nvSpPr>
          <p:spPr>
            <a:xfrm>
              <a:off x="8282405" y="4327191"/>
              <a:ext cx="8085" cy="43642"/>
            </a:xfrm>
            <a:custGeom>
              <a:avLst/>
              <a:gdLst/>
              <a:ahLst/>
              <a:cxnLst/>
              <a:rect l="l" t="t" r="r" b="b"/>
              <a:pathLst>
                <a:path w="166" h="896" extrusionOk="0">
                  <a:moveTo>
                    <a:pt x="0" y="1"/>
                  </a:moveTo>
                  <a:lnTo>
                    <a:pt x="0" y="895"/>
                  </a:lnTo>
                  <a:cubicBezTo>
                    <a:pt x="166" y="712"/>
                    <a:pt x="155" y="549"/>
                    <a:pt x="155" y="549"/>
                  </a:cubicBezTo>
                  <a:cubicBezTo>
                    <a:pt x="107" y="382"/>
                    <a:pt x="56" y="199"/>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4"/>
            <p:cNvSpPr/>
            <p:nvPr/>
          </p:nvSpPr>
          <p:spPr>
            <a:xfrm>
              <a:off x="8410064" y="4257346"/>
              <a:ext cx="14271" cy="9108"/>
            </a:xfrm>
            <a:custGeom>
              <a:avLst/>
              <a:gdLst/>
              <a:ahLst/>
              <a:cxnLst/>
              <a:rect l="l" t="t" r="r" b="b"/>
              <a:pathLst>
                <a:path w="293" h="187" extrusionOk="0">
                  <a:moveTo>
                    <a:pt x="293" y="0"/>
                  </a:moveTo>
                  <a:cubicBezTo>
                    <a:pt x="199" y="69"/>
                    <a:pt x="100" y="130"/>
                    <a:pt x="0" y="187"/>
                  </a:cubicBezTo>
                  <a:lnTo>
                    <a:pt x="293" y="187"/>
                  </a:lnTo>
                  <a:lnTo>
                    <a:pt x="293" y="0"/>
                  </a:lnTo>
                  <a:close/>
                </a:path>
              </a:pathLst>
            </a:custGeom>
            <a:solidFill>
              <a:srgbClr val="EAE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4"/>
            <p:cNvSpPr/>
            <p:nvPr/>
          </p:nvSpPr>
          <p:spPr>
            <a:xfrm>
              <a:off x="6952867" y="4257346"/>
              <a:ext cx="14369" cy="9108"/>
            </a:xfrm>
            <a:custGeom>
              <a:avLst/>
              <a:gdLst/>
              <a:ahLst/>
              <a:cxnLst/>
              <a:rect l="l" t="t" r="r" b="b"/>
              <a:pathLst>
                <a:path w="295" h="187" extrusionOk="0">
                  <a:moveTo>
                    <a:pt x="1" y="0"/>
                  </a:moveTo>
                  <a:lnTo>
                    <a:pt x="1" y="187"/>
                  </a:lnTo>
                  <a:lnTo>
                    <a:pt x="295" y="187"/>
                  </a:lnTo>
                  <a:cubicBezTo>
                    <a:pt x="193" y="130"/>
                    <a:pt x="95" y="69"/>
                    <a:pt x="1" y="0"/>
                  </a:cubicBezTo>
                  <a:close/>
                </a:path>
              </a:pathLst>
            </a:custGeom>
            <a:solidFill>
              <a:srgbClr val="EAE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4"/>
            <p:cNvSpPr/>
            <p:nvPr/>
          </p:nvSpPr>
          <p:spPr>
            <a:xfrm>
              <a:off x="7093385" y="3496504"/>
              <a:ext cx="1190460" cy="326340"/>
            </a:xfrm>
            <a:custGeom>
              <a:avLst/>
              <a:gdLst/>
              <a:ahLst/>
              <a:cxnLst/>
              <a:rect l="l" t="t" r="r" b="b"/>
              <a:pathLst>
                <a:path w="24441" h="6700" extrusionOk="0">
                  <a:moveTo>
                    <a:pt x="0" y="1"/>
                  </a:moveTo>
                  <a:lnTo>
                    <a:pt x="0" y="1"/>
                  </a:lnTo>
                  <a:cubicBezTo>
                    <a:pt x="576" y="969"/>
                    <a:pt x="967" y="2204"/>
                    <a:pt x="1441" y="3331"/>
                  </a:cubicBezTo>
                  <a:cubicBezTo>
                    <a:pt x="1514" y="3511"/>
                    <a:pt x="1582" y="3677"/>
                    <a:pt x="1640" y="3836"/>
                  </a:cubicBezTo>
                  <a:lnTo>
                    <a:pt x="1641" y="3837"/>
                  </a:lnTo>
                  <a:cubicBezTo>
                    <a:pt x="1728" y="3925"/>
                    <a:pt x="4507" y="6699"/>
                    <a:pt x="12221" y="6699"/>
                  </a:cubicBezTo>
                  <a:cubicBezTo>
                    <a:pt x="19936" y="6699"/>
                    <a:pt x="22715" y="3925"/>
                    <a:pt x="22801" y="3837"/>
                  </a:cubicBezTo>
                  <a:lnTo>
                    <a:pt x="22803" y="3836"/>
                  </a:lnTo>
                  <a:cubicBezTo>
                    <a:pt x="22859" y="3677"/>
                    <a:pt x="22927" y="3511"/>
                    <a:pt x="23002" y="3331"/>
                  </a:cubicBezTo>
                  <a:cubicBezTo>
                    <a:pt x="23474" y="2204"/>
                    <a:pt x="23865" y="969"/>
                    <a:pt x="24441" y="1"/>
                  </a:cubicBezTo>
                  <a:lnTo>
                    <a:pt x="24441" y="1"/>
                  </a:lnTo>
                  <a:cubicBezTo>
                    <a:pt x="23169" y="578"/>
                    <a:pt x="12221" y="1003"/>
                    <a:pt x="12221" y="1003"/>
                  </a:cubicBezTo>
                  <a:cubicBezTo>
                    <a:pt x="12221" y="1003"/>
                    <a:pt x="1273" y="57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4"/>
            <p:cNvSpPr/>
            <p:nvPr/>
          </p:nvSpPr>
          <p:spPr>
            <a:xfrm>
              <a:off x="6797689" y="3638775"/>
              <a:ext cx="1781866" cy="627694"/>
            </a:xfrm>
            <a:custGeom>
              <a:avLst/>
              <a:gdLst/>
              <a:ahLst/>
              <a:cxnLst/>
              <a:rect l="l" t="t" r="r" b="b"/>
              <a:pathLst>
                <a:path w="36583" h="12887" extrusionOk="0">
                  <a:moveTo>
                    <a:pt x="782" y="0"/>
                  </a:moveTo>
                  <a:cubicBezTo>
                    <a:pt x="659" y="315"/>
                    <a:pt x="488" y="608"/>
                    <a:pt x="251" y="797"/>
                  </a:cubicBezTo>
                  <a:cubicBezTo>
                    <a:pt x="251" y="797"/>
                    <a:pt x="1" y="5132"/>
                    <a:pt x="924" y="8696"/>
                  </a:cubicBezTo>
                  <a:cubicBezTo>
                    <a:pt x="1243" y="9931"/>
                    <a:pt x="1705" y="11072"/>
                    <a:pt x="2368" y="11909"/>
                  </a:cubicBezTo>
                  <a:cubicBezTo>
                    <a:pt x="2611" y="12218"/>
                    <a:pt x="2884" y="12485"/>
                    <a:pt x="3187" y="12700"/>
                  </a:cubicBezTo>
                  <a:cubicBezTo>
                    <a:pt x="3281" y="12769"/>
                    <a:pt x="3379" y="12830"/>
                    <a:pt x="3481" y="12887"/>
                  </a:cubicBezTo>
                  <a:lnTo>
                    <a:pt x="6508" y="12887"/>
                  </a:lnTo>
                  <a:cubicBezTo>
                    <a:pt x="6930" y="11814"/>
                    <a:pt x="7589" y="10812"/>
                    <a:pt x="8740" y="10812"/>
                  </a:cubicBezTo>
                  <a:cubicBezTo>
                    <a:pt x="8749" y="10812"/>
                    <a:pt x="8758" y="10812"/>
                    <a:pt x="8767" y="10812"/>
                  </a:cubicBezTo>
                  <a:cubicBezTo>
                    <a:pt x="9616" y="10824"/>
                    <a:pt x="10498" y="10827"/>
                    <a:pt x="11288" y="10827"/>
                  </a:cubicBezTo>
                  <a:cubicBezTo>
                    <a:pt x="11783" y="10827"/>
                    <a:pt x="12241" y="10826"/>
                    <a:pt x="12631" y="10824"/>
                  </a:cubicBezTo>
                  <a:cubicBezTo>
                    <a:pt x="13403" y="10819"/>
                    <a:pt x="13908" y="10812"/>
                    <a:pt x="13908" y="10812"/>
                  </a:cubicBezTo>
                  <a:lnTo>
                    <a:pt x="22675" y="10812"/>
                  </a:lnTo>
                  <a:cubicBezTo>
                    <a:pt x="22675" y="10812"/>
                    <a:pt x="23180" y="10819"/>
                    <a:pt x="23952" y="10824"/>
                  </a:cubicBezTo>
                  <a:cubicBezTo>
                    <a:pt x="24343" y="10826"/>
                    <a:pt x="24801" y="10827"/>
                    <a:pt x="25296" y="10827"/>
                  </a:cubicBezTo>
                  <a:cubicBezTo>
                    <a:pt x="26085" y="10827"/>
                    <a:pt x="26968" y="10824"/>
                    <a:pt x="27816" y="10812"/>
                  </a:cubicBezTo>
                  <a:cubicBezTo>
                    <a:pt x="27826" y="10812"/>
                    <a:pt x="27836" y="10811"/>
                    <a:pt x="27845" y="10811"/>
                  </a:cubicBezTo>
                  <a:cubicBezTo>
                    <a:pt x="28995" y="10811"/>
                    <a:pt x="29653" y="11814"/>
                    <a:pt x="30075" y="12887"/>
                  </a:cubicBezTo>
                  <a:lnTo>
                    <a:pt x="33104" y="12887"/>
                  </a:lnTo>
                  <a:cubicBezTo>
                    <a:pt x="33204" y="12830"/>
                    <a:pt x="33303" y="12769"/>
                    <a:pt x="33397" y="12700"/>
                  </a:cubicBezTo>
                  <a:cubicBezTo>
                    <a:pt x="33699" y="12485"/>
                    <a:pt x="33973" y="12218"/>
                    <a:pt x="34216" y="11909"/>
                  </a:cubicBezTo>
                  <a:cubicBezTo>
                    <a:pt x="34878" y="11072"/>
                    <a:pt x="35340" y="9931"/>
                    <a:pt x="35660" y="8696"/>
                  </a:cubicBezTo>
                  <a:cubicBezTo>
                    <a:pt x="36583" y="5132"/>
                    <a:pt x="36332" y="797"/>
                    <a:pt x="36332" y="797"/>
                  </a:cubicBezTo>
                  <a:cubicBezTo>
                    <a:pt x="36095" y="608"/>
                    <a:pt x="35924" y="315"/>
                    <a:pt x="35801" y="0"/>
                  </a:cubicBezTo>
                  <a:cubicBezTo>
                    <a:pt x="35801" y="0"/>
                    <a:pt x="35582" y="5417"/>
                    <a:pt x="31228" y="5417"/>
                  </a:cubicBezTo>
                  <a:lnTo>
                    <a:pt x="5356" y="5417"/>
                  </a:lnTo>
                  <a:cubicBezTo>
                    <a:pt x="1001" y="5417"/>
                    <a:pt x="782" y="0"/>
                    <a:pt x="782" y="0"/>
                  </a:cubicBezTo>
                  <a:close/>
                </a:path>
              </a:pathLst>
            </a:custGeom>
            <a:gradFill>
              <a:gsLst>
                <a:gs pos="0">
                  <a:schemeClr val="lt1"/>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4"/>
            <p:cNvSpPr/>
            <p:nvPr/>
          </p:nvSpPr>
          <p:spPr>
            <a:xfrm>
              <a:off x="6998359" y="2802925"/>
              <a:ext cx="1352364" cy="621118"/>
            </a:xfrm>
            <a:custGeom>
              <a:avLst/>
              <a:gdLst/>
              <a:ahLst/>
              <a:cxnLst/>
              <a:rect l="l" t="t" r="r" b="b"/>
              <a:pathLst>
                <a:path w="27765" h="12752" extrusionOk="0">
                  <a:moveTo>
                    <a:pt x="14307" y="0"/>
                  </a:moveTo>
                  <a:cubicBezTo>
                    <a:pt x="14219" y="0"/>
                    <a:pt x="14172" y="0"/>
                    <a:pt x="14172" y="0"/>
                  </a:cubicBezTo>
                  <a:cubicBezTo>
                    <a:pt x="14172" y="0"/>
                    <a:pt x="14138" y="0"/>
                    <a:pt x="14072" y="0"/>
                  </a:cubicBezTo>
                  <a:cubicBezTo>
                    <a:pt x="13611" y="0"/>
                    <a:pt x="11621" y="6"/>
                    <a:pt x="9294" y="92"/>
                  </a:cubicBezTo>
                  <a:lnTo>
                    <a:pt x="1" y="9384"/>
                  </a:lnTo>
                  <a:cubicBezTo>
                    <a:pt x="101" y="11291"/>
                    <a:pt x="689" y="12751"/>
                    <a:pt x="2874" y="12751"/>
                  </a:cubicBezTo>
                  <a:lnTo>
                    <a:pt x="3123" y="12751"/>
                  </a:lnTo>
                  <a:lnTo>
                    <a:pt x="14172" y="1701"/>
                  </a:lnTo>
                  <a:lnTo>
                    <a:pt x="15860" y="13"/>
                  </a:lnTo>
                  <a:cubicBezTo>
                    <a:pt x="15104" y="2"/>
                    <a:pt x="14549" y="0"/>
                    <a:pt x="14307" y="0"/>
                  </a:cubicBezTo>
                  <a:close/>
                  <a:moveTo>
                    <a:pt x="20943" y="180"/>
                  </a:moveTo>
                  <a:lnTo>
                    <a:pt x="14172" y="6952"/>
                  </a:lnTo>
                  <a:lnTo>
                    <a:pt x="8371" y="12751"/>
                  </a:lnTo>
                  <a:lnTo>
                    <a:pt x="18413" y="12751"/>
                  </a:lnTo>
                  <a:lnTo>
                    <a:pt x="27764" y="3401"/>
                  </a:lnTo>
                  <a:cubicBezTo>
                    <a:pt x="27035" y="1555"/>
                    <a:pt x="25715" y="649"/>
                    <a:pt x="25715" y="649"/>
                  </a:cubicBezTo>
                  <a:lnTo>
                    <a:pt x="25715" y="648"/>
                  </a:lnTo>
                  <a:cubicBezTo>
                    <a:pt x="24400" y="423"/>
                    <a:pt x="22664" y="274"/>
                    <a:pt x="20943" y="18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4"/>
            <p:cNvSpPr/>
            <p:nvPr/>
          </p:nvSpPr>
          <p:spPr>
            <a:xfrm>
              <a:off x="6952867" y="4353931"/>
              <a:ext cx="141934" cy="136673"/>
            </a:xfrm>
            <a:custGeom>
              <a:avLst/>
              <a:gdLst/>
              <a:ahLst/>
              <a:cxnLst/>
              <a:rect l="l" t="t" r="r" b="b"/>
              <a:pathLst>
                <a:path w="2914" h="2806" extrusionOk="0">
                  <a:moveTo>
                    <a:pt x="2761" y="0"/>
                  </a:moveTo>
                  <a:cubicBezTo>
                    <a:pt x="2644" y="410"/>
                    <a:pt x="2546" y="705"/>
                    <a:pt x="2436" y="772"/>
                  </a:cubicBezTo>
                  <a:cubicBezTo>
                    <a:pt x="2163" y="939"/>
                    <a:pt x="1794" y="992"/>
                    <a:pt x="1171" y="992"/>
                  </a:cubicBezTo>
                  <a:cubicBezTo>
                    <a:pt x="854" y="992"/>
                    <a:pt x="471" y="979"/>
                    <a:pt x="1" y="958"/>
                  </a:cubicBezTo>
                  <a:lnTo>
                    <a:pt x="1" y="2737"/>
                  </a:lnTo>
                  <a:cubicBezTo>
                    <a:pt x="125" y="2782"/>
                    <a:pt x="261" y="2806"/>
                    <a:pt x="399" y="2806"/>
                  </a:cubicBezTo>
                  <a:lnTo>
                    <a:pt x="1697" y="2806"/>
                  </a:lnTo>
                  <a:cubicBezTo>
                    <a:pt x="2365" y="2806"/>
                    <a:pt x="2914" y="2257"/>
                    <a:pt x="2914" y="1587"/>
                  </a:cubicBezTo>
                  <a:lnTo>
                    <a:pt x="2914" y="346"/>
                  </a:lnTo>
                  <a:cubicBezTo>
                    <a:pt x="2748" y="163"/>
                    <a:pt x="2761" y="0"/>
                    <a:pt x="27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4"/>
            <p:cNvSpPr/>
            <p:nvPr/>
          </p:nvSpPr>
          <p:spPr>
            <a:xfrm>
              <a:off x="7086713" y="4327191"/>
              <a:ext cx="8085" cy="43642"/>
            </a:xfrm>
            <a:custGeom>
              <a:avLst/>
              <a:gdLst/>
              <a:ahLst/>
              <a:cxnLst/>
              <a:rect l="l" t="t" r="r" b="b"/>
              <a:pathLst>
                <a:path w="166" h="896" extrusionOk="0">
                  <a:moveTo>
                    <a:pt x="166" y="1"/>
                  </a:moveTo>
                  <a:cubicBezTo>
                    <a:pt x="111" y="199"/>
                    <a:pt x="60" y="382"/>
                    <a:pt x="13" y="549"/>
                  </a:cubicBezTo>
                  <a:cubicBezTo>
                    <a:pt x="13" y="549"/>
                    <a:pt x="0" y="712"/>
                    <a:pt x="166" y="895"/>
                  </a:cubicBezTo>
                  <a:lnTo>
                    <a:pt x="1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4"/>
            <p:cNvSpPr/>
            <p:nvPr/>
          </p:nvSpPr>
          <p:spPr>
            <a:xfrm>
              <a:off x="8424384" y="4102217"/>
              <a:ext cx="181776" cy="515520"/>
            </a:xfrm>
            <a:custGeom>
              <a:avLst/>
              <a:gdLst/>
              <a:ahLst/>
              <a:cxnLst/>
              <a:rect l="l" t="t" r="r" b="b"/>
              <a:pathLst>
                <a:path w="3732" h="10584" extrusionOk="0">
                  <a:moveTo>
                    <a:pt x="3662" y="1"/>
                  </a:moveTo>
                  <a:cubicBezTo>
                    <a:pt x="3521" y="1035"/>
                    <a:pt x="3319" y="2160"/>
                    <a:pt x="3038" y="3372"/>
                  </a:cubicBezTo>
                  <a:cubicBezTo>
                    <a:pt x="2908" y="3943"/>
                    <a:pt x="2759" y="4534"/>
                    <a:pt x="2594" y="5143"/>
                  </a:cubicBezTo>
                  <a:cubicBezTo>
                    <a:pt x="2594" y="5143"/>
                    <a:pt x="2457" y="5953"/>
                    <a:pt x="818" y="6087"/>
                  </a:cubicBezTo>
                  <a:cubicBezTo>
                    <a:pt x="752" y="6094"/>
                    <a:pt x="684" y="6097"/>
                    <a:pt x="614" y="6100"/>
                  </a:cubicBezTo>
                  <a:cubicBezTo>
                    <a:pt x="393" y="6110"/>
                    <a:pt x="188" y="6118"/>
                    <a:pt x="0" y="6126"/>
                  </a:cubicBezTo>
                  <a:lnTo>
                    <a:pt x="0" y="7905"/>
                  </a:lnTo>
                  <a:lnTo>
                    <a:pt x="0" y="9366"/>
                  </a:lnTo>
                  <a:cubicBezTo>
                    <a:pt x="0" y="10035"/>
                    <a:pt x="549" y="10583"/>
                    <a:pt x="1217" y="10583"/>
                  </a:cubicBezTo>
                  <a:lnTo>
                    <a:pt x="2515" y="10583"/>
                  </a:lnTo>
                  <a:cubicBezTo>
                    <a:pt x="3185" y="10583"/>
                    <a:pt x="3732" y="10035"/>
                    <a:pt x="3732" y="9366"/>
                  </a:cubicBezTo>
                  <a:lnTo>
                    <a:pt x="3732" y="398"/>
                  </a:lnTo>
                  <a:cubicBezTo>
                    <a:pt x="3732" y="259"/>
                    <a:pt x="3708" y="126"/>
                    <a:pt x="36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4"/>
            <p:cNvSpPr/>
            <p:nvPr/>
          </p:nvSpPr>
          <p:spPr>
            <a:xfrm>
              <a:off x="6771047" y="4102217"/>
              <a:ext cx="181874" cy="515520"/>
            </a:xfrm>
            <a:custGeom>
              <a:avLst/>
              <a:gdLst/>
              <a:ahLst/>
              <a:cxnLst/>
              <a:rect l="l" t="t" r="r" b="b"/>
              <a:pathLst>
                <a:path w="3734" h="10584" extrusionOk="0">
                  <a:moveTo>
                    <a:pt x="70" y="1"/>
                  </a:moveTo>
                  <a:cubicBezTo>
                    <a:pt x="25" y="126"/>
                    <a:pt x="1" y="259"/>
                    <a:pt x="1" y="398"/>
                  </a:cubicBezTo>
                  <a:lnTo>
                    <a:pt x="1" y="9366"/>
                  </a:lnTo>
                  <a:cubicBezTo>
                    <a:pt x="1" y="10035"/>
                    <a:pt x="548" y="10583"/>
                    <a:pt x="1218" y="10583"/>
                  </a:cubicBezTo>
                  <a:lnTo>
                    <a:pt x="2517" y="10583"/>
                  </a:lnTo>
                  <a:cubicBezTo>
                    <a:pt x="3185" y="10583"/>
                    <a:pt x="3734" y="10035"/>
                    <a:pt x="3734" y="9366"/>
                  </a:cubicBezTo>
                  <a:lnTo>
                    <a:pt x="3734" y="7905"/>
                  </a:lnTo>
                  <a:lnTo>
                    <a:pt x="3734" y="6126"/>
                  </a:lnTo>
                  <a:cubicBezTo>
                    <a:pt x="3544" y="6118"/>
                    <a:pt x="3341" y="6110"/>
                    <a:pt x="3119" y="6100"/>
                  </a:cubicBezTo>
                  <a:cubicBezTo>
                    <a:pt x="3048" y="6097"/>
                    <a:pt x="2980" y="6094"/>
                    <a:pt x="2915" y="6087"/>
                  </a:cubicBezTo>
                  <a:cubicBezTo>
                    <a:pt x="1276" y="5953"/>
                    <a:pt x="1138" y="5143"/>
                    <a:pt x="1138" y="5143"/>
                  </a:cubicBezTo>
                  <a:cubicBezTo>
                    <a:pt x="973" y="4534"/>
                    <a:pt x="825" y="3943"/>
                    <a:pt x="695" y="3372"/>
                  </a:cubicBezTo>
                  <a:cubicBezTo>
                    <a:pt x="415" y="2160"/>
                    <a:pt x="211" y="1035"/>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4"/>
            <p:cNvSpPr/>
            <p:nvPr/>
          </p:nvSpPr>
          <p:spPr>
            <a:xfrm>
              <a:off x="6804849" y="4165340"/>
              <a:ext cx="1767546" cy="236962"/>
            </a:xfrm>
            <a:custGeom>
              <a:avLst/>
              <a:gdLst/>
              <a:ahLst/>
              <a:cxnLst/>
              <a:rect l="l" t="t" r="r" b="b"/>
              <a:pathLst>
                <a:path w="36289" h="4865" extrusionOk="0">
                  <a:moveTo>
                    <a:pt x="13761" y="1"/>
                  </a:moveTo>
                  <a:cubicBezTo>
                    <a:pt x="13761" y="1"/>
                    <a:pt x="13256" y="8"/>
                    <a:pt x="12484" y="13"/>
                  </a:cubicBezTo>
                  <a:cubicBezTo>
                    <a:pt x="12486" y="1529"/>
                    <a:pt x="13714" y="2754"/>
                    <a:pt x="15228" y="2754"/>
                  </a:cubicBezTo>
                  <a:lnTo>
                    <a:pt x="21061" y="2754"/>
                  </a:lnTo>
                  <a:cubicBezTo>
                    <a:pt x="22577" y="2754"/>
                    <a:pt x="23803" y="1529"/>
                    <a:pt x="23805" y="13"/>
                  </a:cubicBezTo>
                  <a:cubicBezTo>
                    <a:pt x="23033" y="8"/>
                    <a:pt x="22528" y="1"/>
                    <a:pt x="22528" y="1"/>
                  </a:cubicBezTo>
                  <a:close/>
                  <a:moveTo>
                    <a:pt x="1" y="2076"/>
                  </a:moveTo>
                  <a:cubicBezTo>
                    <a:pt x="131" y="2647"/>
                    <a:pt x="279" y="3238"/>
                    <a:pt x="444" y="3847"/>
                  </a:cubicBezTo>
                  <a:cubicBezTo>
                    <a:pt x="444" y="3847"/>
                    <a:pt x="582" y="4657"/>
                    <a:pt x="2221" y="4791"/>
                  </a:cubicBezTo>
                  <a:cubicBezTo>
                    <a:pt x="2286" y="4798"/>
                    <a:pt x="2354" y="4801"/>
                    <a:pt x="2425" y="4804"/>
                  </a:cubicBezTo>
                  <a:cubicBezTo>
                    <a:pt x="2647" y="4814"/>
                    <a:pt x="2850" y="4822"/>
                    <a:pt x="3040" y="4830"/>
                  </a:cubicBezTo>
                  <a:cubicBezTo>
                    <a:pt x="3510" y="4851"/>
                    <a:pt x="3893" y="4864"/>
                    <a:pt x="4210" y="4864"/>
                  </a:cubicBezTo>
                  <a:cubicBezTo>
                    <a:pt x="4833" y="4864"/>
                    <a:pt x="5202" y="4811"/>
                    <a:pt x="5475" y="4644"/>
                  </a:cubicBezTo>
                  <a:cubicBezTo>
                    <a:pt x="5585" y="4577"/>
                    <a:pt x="5683" y="4282"/>
                    <a:pt x="5799" y="3872"/>
                  </a:cubicBezTo>
                  <a:cubicBezTo>
                    <a:pt x="5847" y="3705"/>
                    <a:pt x="5898" y="3522"/>
                    <a:pt x="5953" y="3324"/>
                  </a:cubicBezTo>
                  <a:cubicBezTo>
                    <a:pt x="6063" y="2934"/>
                    <a:pt x="6194" y="2500"/>
                    <a:pt x="6360" y="2076"/>
                  </a:cubicBezTo>
                  <a:close/>
                  <a:moveTo>
                    <a:pt x="29929" y="2076"/>
                  </a:moveTo>
                  <a:cubicBezTo>
                    <a:pt x="30095" y="2500"/>
                    <a:pt x="30226" y="2934"/>
                    <a:pt x="30336" y="3324"/>
                  </a:cubicBezTo>
                  <a:cubicBezTo>
                    <a:pt x="30392" y="3522"/>
                    <a:pt x="30443" y="3705"/>
                    <a:pt x="30491" y="3872"/>
                  </a:cubicBezTo>
                  <a:cubicBezTo>
                    <a:pt x="30606" y="4282"/>
                    <a:pt x="30704" y="4577"/>
                    <a:pt x="30814" y="4644"/>
                  </a:cubicBezTo>
                  <a:cubicBezTo>
                    <a:pt x="31087" y="4811"/>
                    <a:pt x="31456" y="4864"/>
                    <a:pt x="32079" y="4864"/>
                  </a:cubicBezTo>
                  <a:cubicBezTo>
                    <a:pt x="32397" y="4864"/>
                    <a:pt x="32780" y="4851"/>
                    <a:pt x="33250" y="4830"/>
                  </a:cubicBezTo>
                  <a:cubicBezTo>
                    <a:pt x="33439" y="4822"/>
                    <a:pt x="33644" y="4814"/>
                    <a:pt x="33865" y="4804"/>
                  </a:cubicBezTo>
                  <a:cubicBezTo>
                    <a:pt x="33935" y="4801"/>
                    <a:pt x="34003" y="4798"/>
                    <a:pt x="34069" y="4791"/>
                  </a:cubicBezTo>
                  <a:cubicBezTo>
                    <a:pt x="35708" y="4657"/>
                    <a:pt x="35845" y="3847"/>
                    <a:pt x="35845" y="3847"/>
                  </a:cubicBezTo>
                  <a:cubicBezTo>
                    <a:pt x="36010" y="3238"/>
                    <a:pt x="36159" y="2647"/>
                    <a:pt x="36289" y="207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4"/>
            <p:cNvSpPr/>
            <p:nvPr/>
          </p:nvSpPr>
          <p:spPr>
            <a:xfrm>
              <a:off x="6590200" y="2690900"/>
              <a:ext cx="2196952" cy="1705103"/>
            </a:xfrm>
            <a:custGeom>
              <a:avLst/>
              <a:gdLst/>
              <a:ahLst/>
              <a:cxnLst/>
              <a:rect l="l" t="t" r="r" b="b"/>
              <a:pathLst>
                <a:path w="45105" h="35007" extrusionOk="0">
                  <a:moveTo>
                    <a:pt x="42492" y="10676"/>
                  </a:moveTo>
                  <a:cubicBezTo>
                    <a:pt x="41575" y="10676"/>
                    <a:pt x="40695" y="10925"/>
                    <a:pt x="40252" y="11085"/>
                  </a:cubicBezTo>
                  <a:cubicBezTo>
                    <a:pt x="39572" y="11331"/>
                    <a:pt x="39705" y="12121"/>
                    <a:pt x="39727" y="12749"/>
                  </a:cubicBezTo>
                  <a:cubicBezTo>
                    <a:pt x="39730" y="12835"/>
                    <a:pt x="39732" y="12920"/>
                    <a:pt x="39729" y="12997"/>
                  </a:cubicBezTo>
                  <a:cubicBezTo>
                    <a:pt x="39701" y="13645"/>
                    <a:pt x="39455" y="13836"/>
                    <a:pt x="39455" y="13836"/>
                  </a:cubicBezTo>
                  <a:lnTo>
                    <a:pt x="39453" y="13836"/>
                  </a:lnTo>
                  <a:cubicBezTo>
                    <a:pt x="39513" y="14381"/>
                    <a:pt x="39566" y="14944"/>
                    <a:pt x="39611" y="15523"/>
                  </a:cubicBezTo>
                  <a:cubicBezTo>
                    <a:pt x="41050" y="15503"/>
                    <a:pt x="40816" y="15109"/>
                    <a:pt x="40854" y="14613"/>
                  </a:cubicBezTo>
                  <a:cubicBezTo>
                    <a:pt x="40895" y="14118"/>
                    <a:pt x="42204" y="13964"/>
                    <a:pt x="43370" y="13953"/>
                  </a:cubicBezTo>
                  <a:cubicBezTo>
                    <a:pt x="44023" y="13947"/>
                    <a:pt x="44692" y="13400"/>
                    <a:pt x="44923" y="12749"/>
                  </a:cubicBezTo>
                  <a:cubicBezTo>
                    <a:pt x="45104" y="12240"/>
                    <a:pt x="45017" y="11663"/>
                    <a:pt x="44440" y="11233"/>
                  </a:cubicBezTo>
                  <a:cubicBezTo>
                    <a:pt x="43881" y="10815"/>
                    <a:pt x="43177" y="10676"/>
                    <a:pt x="42492" y="10676"/>
                  </a:cubicBezTo>
                  <a:close/>
                  <a:moveTo>
                    <a:pt x="22514" y="979"/>
                  </a:moveTo>
                  <a:cubicBezTo>
                    <a:pt x="22514" y="979"/>
                    <a:pt x="30712" y="1021"/>
                    <a:pt x="34475" y="3025"/>
                  </a:cubicBezTo>
                  <a:cubicBezTo>
                    <a:pt x="34659" y="3122"/>
                    <a:pt x="34831" y="3225"/>
                    <a:pt x="34991" y="3331"/>
                  </a:cubicBezTo>
                  <a:cubicBezTo>
                    <a:pt x="38454" y="5637"/>
                    <a:pt x="37733" y="14873"/>
                    <a:pt x="37733" y="14873"/>
                  </a:cubicBezTo>
                  <a:cubicBezTo>
                    <a:pt x="38300" y="15041"/>
                    <a:pt x="38650" y="15591"/>
                    <a:pt x="38834" y="16298"/>
                  </a:cubicBezTo>
                  <a:cubicBezTo>
                    <a:pt x="38994" y="16910"/>
                    <a:pt x="39029" y="17639"/>
                    <a:pt x="38977" y="18339"/>
                  </a:cubicBezTo>
                  <a:cubicBezTo>
                    <a:pt x="38889" y="19512"/>
                    <a:pt x="38549" y="20602"/>
                    <a:pt x="38122" y="20917"/>
                  </a:cubicBezTo>
                  <a:cubicBezTo>
                    <a:pt x="37108" y="21668"/>
                    <a:pt x="35920" y="22393"/>
                    <a:pt x="33067" y="22667"/>
                  </a:cubicBezTo>
                  <a:cubicBezTo>
                    <a:pt x="33056" y="22668"/>
                    <a:pt x="33044" y="22668"/>
                    <a:pt x="33033" y="22668"/>
                  </a:cubicBezTo>
                  <a:cubicBezTo>
                    <a:pt x="32852" y="22668"/>
                    <a:pt x="32700" y="22534"/>
                    <a:pt x="32684" y="22350"/>
                  </a:cubicBezTo>
                  <a:cubicBezTo>
                    <a:pt x="32657" y="22022"/>
                    <a:pt x="32710" y="21416"/>
                    <a:pt x="33094" y="20377"/>
                  </a:cubicBezTo>
                  <a:lnTo>
                    <a:pt x="33094" y="20377"/>
                  </a:lnTo>
                  <a:cubicBezTo>
                    <a:pt x="33008" y="20465"/>
                    <a:pt x="30229" y="23239"/>
                    <a:pt x="22514" y="23239"/>
                  </a:cubicBezTo>
                  <a:cubicBezTo>
                    <a:pt x="14799" y="23239"/>
                    <a:pt x="12021" y="20465"/>
                    <a:pt x="11934" y="20377"/>
                  </a:cubicBezTo>
                  <a:lnTo>
                    <a:pt x="11934" y="20377"/>
                  </a:lnTo>
                  <a:cubicBezTo>
                    <a:pt x="12320" y="21416"/>
                    <a:pt x="12373" y="22022"/>
                    <a:pt x="12344" y="22350"/>
                  </a:cubicBezTo>
                  <a:cubicBezTo>
                    <a:pt x="12328" y="22534"/>
                    <a:pt x="12176" y="22668"/>
                    <a:pt x="11996" y="22668"/>
                  </a:cubicBezTo>
                  <a:cubicBezTo>
                    <a:pt x="11984" y="22668"/>
                    <a:pt x="11973" y="22668"/>
                    <a:pt x="11961" y="22667"/>
                  </a:cubicBezTo>
                  <a:cubicBezTo>
                    <a:pt x="9109" y="22393"/>
                    <a:pt x="7920" y="21668"/>
                    <a:pt x="6908" y="20917"/>
                  </a:cubicBezTo>
                  <a:cubicBezTo>
                    <a:pt x="6480" y="20602"/>
                    <a:pt x="6139" y="19512"/>
                    <a:pt x="6051" y="18339"/>
                  </a:cubicBezTo>
                  <a:cubicBezTo>
                    <a:pt x="5999" y="17639"/>
                    <a:pt x="6035" y="16910"/>
                    <a:pt x="6196" y="16298"/>
                  </a:cubicBezTo>
                  <a:cubicBezTo>
                    <a:pt x="6379" y="15591"/>
                    <a:pt x="6729" y="15041"/>
                    <a:pt x="7295" y="14873"/>
                  </a:cubicBezTo>
                  <a:cubicBezTo>
                    <a:pt x="7295" y="14873"/>
                    <a:pt x="6574" y="5637"/>
                    <a:pt x="10037" y="3331"/>
                  </a:cubicBezTo>
                  <a:cubicBezTo>
                    <a:pt x="10197" y="3225"/>
                    <a:pt x="10370" y="3122"/>
                    <a:pt x="10553" y="3025"/>
                  </a:cubicBezTo>
                  <a:cubicBezTo>
                    <a:pt x="14317" y="1021"/>
                    <a:pt x="22514" y="979"/>
                    <a:pt x="22514" y="979"/>
                  </a:cubicBezTo>
                  <a:close/>
                  <a:moveTo>
                    <a:pt x="22512" y="1"/>
                  </a:moveTo>
                  <a:cubicBezTo>
                    <a:pt x="22361" y="1"/>
                    <a:pt x="14406" y="8"/>
                    <a:pt x="9748" y="1469"/>
                  </a:cubicBezTo>
                  <a:cubicBezTo>
                    <a:pt x="8871" y="1743"/>
                    <a:pt x="8177" y="2418"/>
                    <a:pt x="7876" y="3287"/>
                  </a:cubicBezTo>
                  <a:cubicBezTo>
                    <a:pt x="7247" y="5103"/>
                    <a:pt x="6166" y="8767"/>
                    <a:pt x="5616" y="13804"/>
                  </a:cubicBezTo>
                  <a:cubicBezTo>
                    <a:pt x="5550" y="13727"/>
                    <a:pt x="5397" y="13499"/>
                    <a:pt x="5374" y="12997"/>
                  </a:cubicBezTo>
                  <a:cubicBezTo>
                    <a:pt x="5372" y="12920"/>
                    <a:pt x="5373" y="12835"/>
                    <a:pt x="5377" y="12749"/>
                  </a:cubicBezTo>
                  <a:cubicBezTo>
                    <a:pt x="5398" y="12121"/>
                    <a:pt x="5533" y="11331"/>
                    <a:pt x="4851" y="11085"/>
                  </a:cubicBezTo>
                  <a:cubicBezTo>
                    <a:pt x="4409" y="10925"/>
                    <a:pt x="3529" y="10676"/>
                    <a:pt x="2611" y="10676"/>
                  </a:cubicBezTo>
                  <a:cubicBezTo>
                    <a:pt x="1927" y="10676"/>
                    <a:pt x="1223" y="10815"/>
                    <a:pt x="663" y="11233"/>
                  </a:cubicBezTo>
                  <a:cubicBezTo>
                    <a:pt x="88" y="11663"/>
                    <a:pt x="0" y="12240"/>
                    <a:pt x="181" y="12749"/>
                  </a:cubicBezTo>
                  <a:cubicBezTo>
                    <a:pt x="412" y="13400"/>
                    <a:pt x="1080" y="13947"/>
                    <a:pt x="1733" y="13953"/>
                  </a:cubicBezTo>
                  <a:cubicBezTo>
                    <a:pt x="2901" y="13964"/>
                    <a:pt x="4208" y="14118"/>
                    <a:pt x="4249" y="14613"/>
                  </a:cubicBezTo>
                  <a:cubicBezTo>
                    <a:pt x="4287" y="15105"/>
                    <a:pt x="4057" y="15496"/>
                    <a:pt x="5454" y="15522"/>
                  </a:cubicBezTo>
                  <a:cubicBezTo>
                    <a:pt x="5394" y="16285"/>
                    <a:pt x="5346" y="17075"/>
                    <a:pt x="5316" y="17891"/>
                  </a:cubicBezTo>
                  <a:cubicBezTo>
                    <a:pt x="5316" y="17891"/>
                    <a:pt x="5287" y="18736"/>
                    <a:pt x="5005" y="19461"/>
                  </a:cubicBezTo>
                  <a:cubicBezTo>
                    <a:pt x="5005" y="19461"/>
                    <a:pt x="5225" y="24878"/>
                    <a:pt x="9578" y="24878"/>
                  </a:cubicBezTo>
                  <a:lnTo>
                    <a:pt x="35450" y="24878"/>
                  </a:lnTo>
                  <a:cubicBezTo>
                    <a:pt x="39805" y="24878"/>
                    <a:pt x="40024" y="19461"/>
                    <a:pt x="40024" y="19461"/>
                  </a:cubicBezTo>
                  <a:cubicBezTo>
                    <a:pt x="39742" y="18736"/>
                    <a:pt x="39713" y="17891"/>
                    <a:pt x="39713" y="17891"/>
                  </a:cubicBezTo>
                  <a:cubicBezTo>
                    <a:pt x="39684" y="17075"/>
                    <a:pt x="39636" y="16285"/>
                    <a:pt x="39575" y="15522"/>
                  </a:cubicBezTo>
                  <a:cubicBezTo>
                    <a:pt x="39530" y="14944"/>
                    <a:pt x="39476" y="14381"/>
                    <a:pt x="39416" y="13836"/>
                  </a:cubicBezTo>
                  <a:cubicBezTo>
                    <a:pt x="38868" y="8781"/>
                    <a:pt x="37784" y="5106"/>
                    <a:pt x="37152" y="3287"/>
                  </a:cubicBezTo>
                  <a:cubicBezTo>
                    <a:pt x="36852" y="2418"/>
                    <a:pt x="36158" y="1743"/>
                    <a:pt x="35282" y="1469"/>
                  </a:cubicBezTo>
                  <a:cubicBezTo>
                    <a:pt x="30624" y="8"/>
                    <a:pt x="22667" y="1"/>
                    <a:pt x="22516" y="1"/>
                  </a:cubicBezTo>
                  <a:cubicBezTo>
                    <a:pt x="22515" y="1"/>
                    <a:pt x="22514" y="1"/>
                    <a:pt x="22514" y="1"/>
                  </a:cubicBezTo>
                  <a:cubicBezTo>
                    <a:pt x="22514" y="1"/>
                    <a:pt x="22513" y="1"/>
                    <a:pt x="22512" y="1"/>
                  </a:cubicBezTo>
                  <a:close/>
                  <a:moveTo>
                    <a:pt x="4511" y="20258"/>
                  </a:moveTo>
                  <a:lnTo>
                    <a:pt x="4511" y="20258"/>
                  </a:lnTo>
                  <a:cubicBezTo>
                    <a:pt x="3903" y="20742"/>
                    <a:pt x="3061" y="23728"/>
                    <a:pt x="3783" y="28977"/>
                  </a:cubicBezTo>
                  <a:cubicBezTo>
                    <a:pt x="3926" y="30011"/>
                    <a:pt x="4128" y="31136"/>
                    <a:pt x="4408" y="32348"/>
                  </a:cubicBezTo>
                  <a:lnTo>
                    <a:pt x="7447" y="32348"/>
                  </a:lnTo>
                  <a:lnTo>
                    <a:pt x="7447" y="32161"/>
                  </a:lnTo>
                  <a:cubicBezTo>
                    <a:pt x="7144" y="31946"/>
                    <a:pt x="6871" y="31679"/>
                    <a:pt x="6628" y="31370"/>
                  </a:cubicBezTo>
                  <a:cubicBezTo>
                    <a:pt x="5965" y="30533"/>
                    <a:pt x="5503" y="29392"/>
                    <a:pt x="5184" y="28157"/>
                  </a:cubicBezTo>
                  <a:cubicBezTo>
                    <a:pt x="4261" y="24594"/>
                    <a:pt x="4511" y="20259"/>
                    <a:pt x="4511" y="20258"/>
                  </a:cubicBezTo>
                  <a:close/>
                  <a:moveTo>
                    <a:pt x="40592" y="20258"/>
                  </a:moveTo>
                  <a:cubicBezTo>
                    <a:pt x="40592" y="20259"/>
                    <a:pt x="40843" y="24594"/>
                    <a:pt x="39920" y="28157"/>
                  </a:cubicBezTo>
                  <a:cubicBezTo>
                    <a:pt x="39600" y="29392"/>
                    <a:pt x="39138" y="30533"/>
                    <a:pt x="38476" y="31370"/>
                  </a:cubicBezTo>
                  <a:cubicBezTo>
                    <a:pt x="38233" y="31679"/>
                    <a:pt x="37959" y="31946"/>
                    <a:pt x="37657" y="32161"/>
                  </a:cubicBezTo>
                  <a:lnTo>
                    <a:pt x="37657" y="32348"/>
                  </a:lnTo>
                  <a:lnTo>
                    <a:pt x="40696" y="32348"/>
                  </a:lnTo>
                  <a:cubicBezTo>
                    <a:pt x="40977" y="31136"/>
                    <a:pt x="41179" y="30011"/>
                    <a:pt x="41320" y="28977"/>
                  </a:cubicBezTo>
                  <a:cubicBezTo>
                    <a:pt x="42043" y="23728"/>
                    <a:pt x="41200" y="20742"/>
                    <a:pt x="40592" y="20258"/>
                  </a:cubicBezTo>
                  <a:close/>
                  <a:moveTo>
                    <a:pt x="12998" y="30272"/>
                  </a:moveTo>
                  <a:cubicBezTo>
                    <a:pt x="11848" y="30272"/>
                    <a:pt x="11190" y="31275"/>
                    <a:pt x="10768" y="32348"/>
                  </a:cubicBezTo>
                  <a:lnTo>
                    <a:pt x="10767" y="32348"/>
                  </a:lnTo>
                  <a:cubicBezTo>
                    <a:pt x="10601" y="32772"/>
                    <a:pt x="10470" y="33206"/>
                    <a:pt x="10360" y="33596"/>
                  </a:cubicBezTo>
                  <a:lnTo>
                    <a:pt x="10360" y="34490"/>
                  </a:lnTo>
                  <a:cubicBezTo>
                    <a:pt x="10576" y="34729"/>
                    <a:pt x="11095" y="35006"/>
                    <a:pt x="12340" y="35006"/>
                  </a:cubicBezTo>
                  <a:lnTo>
                    <a:pt x="32763" y="35006"/>
                  </a:lnTo>
                  <a:cubicBezTo>
                    <a:pt x="34010" y="35006"/>
                    <a:pt x="34527" y="34731"/>
                    <a:pt x="34743" y="34490"/>
                  </a:cubicBezTo>
                  <a:lnTo>
                    <a:pt x="34743" y="33596"/>
                  </a:lnTo>
                  <a:cubicBezTo>
                    <a:pt x="34633" y="33206"/>
                    <a:pt x="34502" y="32772"/>
                    <a:pt x="34336" y="32348"/>
                  </a:cubicBezTo>
                  <a:lnTo>
                    <a:pt x="34335" y="32348"/>
                  </a:lnTo>
                  <a:cubicBezTo>
                    <a:pt x="33913" y="31275"/>
                    <a:pt x="33255" y="30272"/>
                    <a:pt x="32105" y="30272"/>
                  </a:cubicBezTo>
                  <a:cubicBezTo>
                    <a:pt x="32096" y="30272"/>
                    <a:pt x="32086" y="30273"/>
                    <a:pt x="32076" y="30273"/>
                  </a:cubicBezTo>
                  <a:cubicBezTo>
                    <a:pt x="31228" y="30285"/>
                    <a:pt x="30345" y="30288"/>
                    <a:pt x="29556" y="30288"/>
                  </a:cubicBezTo>
                  <a:cubicBezTo>
                    <a:pt x="29061" y="30288"/>
                    <a:pt x="28603" y="30287"/>
                    <a:pt x="28212" y="30285"/>
                  </a:cubicBezTo>
                  <a:cubicBezTo>
                    <a:pt x="28210" y="31801"/>
                    <a:pt x="26982" y="33026"/>
                    <a:pt x="25468" y="33026"/>
                  </a:cubicBezTo>
                  <a:lnTo>
                    <a:pt x="19635" y="33026"/>
                  </a:lnTo>
                  <a:cubicBezTo>
                    <a:pt x="18120" y="33026"/>
                    <a:pt x="16893" y="31801"/>
                    <a:pt x="16891" y="30285"/>
                  </a:cubicBezTo>
                  <a:cubicBezTo>
                    <a:pt x="16501" y="30287"/>
                    <a:pt x="16042" y="30288"/>
                    <a:pt x="15547" y="30288"/>
                  </a:cubicBezTo>
                  <a:cubicBezTo>
                    <a:pt x="14758" y="30288"/>
                    <a:pt x="13876" y="30285"/>
                    <a:pt x="13027" y="30273"/>
                  </a:cubicBezTo>
                  <a:cubicBezTo>
                    <a:pt x="13017" y="30273"/>
                    <a:pt x="13008" y="30272"/>
                    <a:pt x="12998" y="30272"/>
                  </a:cubicBezTo>
                  <a:close/>
                </a:path>
              </a:pathLst>
            </a:custGeom>
            <a:gradFill>
              <a:gsLst>
                <a:gs pos="0">
                  <a:schemeClr val="accent1"/>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4"/>
            <p:cNvSpPr/>
            <p:nvPr/>
          </p:nvSpPr>
          <p:spPr>
            <a:xfrm>
              <a:off x="6937720" y="3631713"/>
              <a:ext cx="96490" cy="86212"/>
            </a:xfrm>
            <a:custGeom>
              <a:avLst/>
              <a:gdLst/>
              <a:ahLst/>
              <a:cxnLst/>
              <a:rect l="l" t="t" r="r" b="b"/>
              <a:pathLst>
                <a:path w="1981" h="1770" extrusionOk="0">
                  <a:moveTo>
                    <a:pt x="167" y="1"/>
                  </a:moveTo>
                  <a:cubicBezTo>
                    <a:pt x="1" y="268"/>
                    <a:pt x="32" y="668"/>
                    <a:pt x="32" y="668"/>
                  </a:cubicBezTo>
                  <a:cubicBezTo>
                    <a:pt x="297" y="1108"/>
                    <a:pt x="744" y="1378"/>
                    <a:pt x="1140" y="1539"/>
                  </a:cubicBezTo>
                  <a:cubicBezTo>
                    <a:pt x="1591" y="1724"/>
                    <a:pt x="1981" y="1769"/>
                    <a:pt x="1981" y="1769"/>
                  </a:cubicBezTo>
                  <a:cubicBezTo>
                    <a:pt x="1418" y="1537"/>
                    <a:pt x="1010" y="296"/>
                    <a:pt x="1010" y="296"/>
                  </a:cubicBezTo>
                  <a:cubicBezTo>
                    <a:pt x="980" y="299"/>
                    <a:pt x="951" y="301"/>
                    <a:pt x="922" y="301"/>
                  </a:cubicBezTo>
                  <a:cubicBezTo>
                    <a:pt x="499" y="301"/>
                    <a:pt x="167" y="1"/>
                    <a:pt x="167" y="1"/>
                  </a:cubicBezTo>
                  <a:close/>
                </a:path>
              </a:pathLst>
            </a:custGeom>
            <a:solidFill>
              <a:srgbClr val="FFC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4"/>
            <p:cNvSpPr/>
            <p:nvPr/>
          </p:nvSpPr>
          <p:spPr>
            <a:xfrm>
              <a:off x="6884240" y="3423931"/>
              <a:ext cx="297408" cy="343778"/>
            </a:xfrm>
            <a:custGeom>
              <a:avLst/>
              <a:gdLst/>
              <a:ahLst/>
              <a:cxnLst/>
              <a:rect l="l" t="t" r="r" b="b"/>
              <a:pathLst>
                <a:path w="6106" h="7058" extrusionOk="0">
                  <a:moveTo>
                    <a:pt x="2299" y="754"/>
                  </a:moveTo>
                  <a:cubicBezTo>
                    <a:pt x="2870" y="754"/>
                    <a:pt x="3376" y="1030"/>
                    <a:pt x="3692" y="1453"/>
                  </a:cubicBezTo>
                  <a:cubicBezTo>
                    <a:pt x="3759" y="1543"/>
                    <a:pt x="3818" y="1638"/>
                    <a:pt x="3866" y="1738"/>
                  </a:cubicBezTo>
                  <a:cubicBezTo>
                    <a:pt x="3978" y="1967"/>
                    <a:pt x="4039" y="2223"/>
                    <a:pt x="4039" y="2493"/>
                  </a:cubicBezTo>
                  <a:cubicBezTo>
                    <a:pt x="4039" y="3454"/>
                    <a:pt x="3260" y="4232"/>
                    <a:pt x="2299" y="4232"/>
                  </a:cubicBezTo>
                  <a:lnTo>
                    <a:pt x="2290" y="4232"/>
                  </a:lnTo>
                  <a:cubicBezTo>
                    <a:pt x="1964" y="4230"/>
                    <a:pt x="1658" y="4140"/>
                    <a:pt x="1398" y="3980"/>
                  </a:cubicBezTo>
                  <a:cubicBezTo>
                    <a:pt x="896" y="3675"/>
                    <a:pt x="560" y="3123"/>
                    <a:pt x="560" y="2493"/>
                  </a:cubicBezTo>
                  <a:cubicBezTo>
                    <a:pt x="560" y="2162"/>
                    <a:pt x="652" y="1856"/>
                    <a:pt x="812" y="1591"/>
                  </a:cubicBezTo>
                  <a:cubicBezTo>
                    <a:pt x="1117" y="1091"/>
                    <a:pt x="1670" y="754"/>
                    <a:pt x="2299" y="754"/>
                  </a:cubicBezTo>
                  <a:close/>
                  <a:moveTo>
                    <a:pt x="1265" y="4267"/>
                  </a:moveTo>
                  <a:cubicBezTo>
                    <a:pt x="1265" y="4267"/>
                    <a:pt x="1597" y="4567"/>
                    <a:pt x="2020" y="4567"/>
                  </a:cubicBezTo>
                  <a:cubicBezTo>
                    <a:pt x="2049" y="4567"/>
                    <a:pt x="2078" y="4565"/>
                    <a:pt x="2108" y="4562"/>
                  </a:cubicBezTo>
                  <a:cubicBezTo>
                    <a:pt x="2108" y="4562"/>
                    <a:pt x="2516" y="5803"/>
                    <a:pt x="3079" y="6035"/>
                  </a:cubicBezTo>
                  <a:cubicBezTo>
                    <a:pt x="3079" y="6035"/>
                    <a:pt x="2689" y="5990"/>
                    <a:pt x="2238" y="5805"/>
                  </a:cubicBezTo>
                  <a:cubicBezTo>
                    <a:pt x="1842" y="5644"/>
                    <a:pt x="1395" y="5372"/>
                    <a:pt x="1130" y="4934"/>
                  </a:cubicBezTo>
                  <a:cubicBezTo>
                    <a:pt x="1130" y="4934"/>
                    <a:pt x="1099" y="4534"/>
                    <a:pt x="1265" y="4267"/>
                  </a:cubicBezTo>
                  <a:close/>
                  <a:moveTo>
                    <a:pt x="3942" y="3693"/>
                  </a:moveTo>
                  <a:cubicBezTo>
                    <a:pt x="3944" y="3693"/>
                    <a:pt x="5418" y="6370"/>
                    <a:pt x="4833" y="6370"/>
                  </a:cubicBezTo>
                  <a:cubicBezTo>
                    <a:pt x="4806" y="6370"/>
                    <a:pt x="4775" y="6365"/>
                    <a:pt x="4740" y="6353"/>
                  </a:cubicBezTo>
                  <a:cubicBezTo>
                    <a:pt x="3924" y="6087"/>
                    <a:pt x="2899" y="5826"/>
                    <a:pt x="2570" y="4517"/>
                  </a:cubicBezTo>
                  <a:cubicBezTo>
                    <a:pt x="2570" y="4517"/>
                    <a:pt x="3591" y="4275"/>
                    <a:pt x="3942" y="3693"/>
                  </a:cubicBezTo>
                  <a:close/>
                  <a:moveTo>
                    <a:pt x="1776" y="1"/>
                  </a:moveTo>
                  <a:cubicBezTo>
                    <a:pt x="1083" y="1"/>
                    <a:pt x="477" y="419"/>
                    <a:pt x="195" y="1248"/>
                  </a:cubicBezTo>
                  <a:cubicBezTo>
                    <a:pt x="36" y="1860"/>
                    <a:pt x="0" y="2589"/>
                    <a:pt x="53" y="3289"/>
                  </a:cubicBezTo>
                  <a:cubicBezTo>
                    <a:pt x="53" y="3289"/>
                    <a:pt x="491" y="5330"/>
                    <a:pt x="1470" y="5777"/>
                  </a:cubicBezTo>
                  <a:cubicBezTo>
                    <a:pt x="1639" y="5854"/>
                    <a:pt x="1872" y="5949"/>
                    <a:pt x="2143" y="6054"/>
                  </a:cubicBezTo>
                  <a:cubicBezTo>
                    <a:pt x="3269" y="6482"/>
                    <a:pt x="5062" y="7057"/>
                    <a:pt x="5673" y="7057"/>
                  </a:cubicBezTo>
                  <a:cubicBezTo>
                    <a:pt x="5774" y="7057"/>
                    <a:pt x="5843" y="7041"/>
                    <a:pt x="5870" y="7006"/>
                  </a:cubicBezTo>
                  <a:cubicBezTo>
                    <a:pt x="6105" y="6711"/>
                    <a:pt x="5688" y="5299"/>
                    <a:pt x="4550" y="2469"/>
                  </a:cubicBezTo>
                  <a:cubicBezTo>
                    <a:pt x="4385" y="2056"/>
                    <a:pt x="4190" y="1696"/>
                    <a:pt x="3974" y="1388"/>
                  </a:cubicBezTo>
                  <a:cubicBezTo>
                    <a:pt x="3327" y="461"/>
                    <a:pt x="2504" y="1"/>
                    <a:pt x="1776" y="1"/>
                  </a:cubicBezTo>
                  <a:close/>
                </a:path>
              </a:pathLst>
            </a:custGeom>
            <a:gradFill>
              <a:gsLst>
                <a:gs pos="0">
                  <a:schemeClr val="accent2"/>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4"/>
            <p:cNvSpPr/>
            <p:nvPr/>
          </p:nvSpPr>
          <p:spPr>
            <a:xfrm>
              <a:off x="7009464" y="3603804"/>
              <a:ext cx="138719" cy="130439"/>
            </a:xfrm>
            <a:custGeom>
              <a:avLst/>
              <a:gdLst/>
              <a:ahLst/>
              <a:cxnLst/>
              <a:rect l="l" t="t" r="r" b="b"/>
              <a:pathLst>
                <a:path w="2848" h="2678" extrusionOk="0">
                  <a:moveTo>
                    <a:pt x="1373" y="0"/>
                  </a:moveTo>
                  <a:cubicBezTo>
                    <a:pt x="1020" y="582"/>
                    <a:pt x="0" y="824"/>
                    <a:pt x="0" y="824"/>
                  </a:cubicBezTo>
                  <a:cubicBezTo>
                    <a:pt x="330" y="2133"/>
                    <a:pt x="1353" y="2394"/>
                    <a:pt x="2169" y="2660"/>
                  </a:cubicBezTo>
                  <a:cubicBezTo>
                    <a:pt x="2204" y="2672"/>
                    <a:pt x="2235" y="2677"/>
                    <a:pt x="2262" y="2677"/>
                  </a:cubicBezTo>
                  <a:cubicBezTo>
                    <a:pt x="2847" y="2677"/>
                    <a:pt x="1373" y="0"/>
                    <a:pt x="13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4"/>
            <p:cNvSpPr/>
            <p:nvPr/>
          </p:nvSpPr>
          <p:spPr>
            <a:xfrm>
              <a:off x="6911516" y="3460656"/>
              <a:ext cx="169405" cy="169405"/>
            </a:xfrm>
            <a:custGeom>
              <a:avLst/>
              <a:gdLst/>
              <a:ahLst/>
              <a:cxnLst/>
              <a:rect l="l" t="t" r="r" b="b"/>
              <a:pathLst>
                <a:path w="3478" h="3478" extrusionOk="0">
                  <a:moveTo>
                    <a:pt x="1030" y="649"/>
                  </a:moveTo>
                  <a:cubicBezTo>
                    <a:pt x="1358" y="649"/>
                    <a:pt x="1626" y="901"/>
                    <a:pt x="1626" y="1209"/>
                  </a:cubicBezTo>
                  <a:lnTo>
                    <a:pt x="1626" y="1220"/>
                  </a:lnTo>
                  <a:cubicBezTo>
                    <a:pt x="1620" y="1527"/>
                    <a:pt x="1354" y="1772"/>
                    <a:pt x="1030" y="1772"/>
                  </a:cubicBezTo>
                  <a:cubicBezTo>
                    <a:pt x="701" y="1772"/>
                    <a:pt x="434" y="1520"/>
                    <a:pt x="434" y="1209"/>
                  </a:cubicBezTo>
                  <a:cubicBezTo>
                    <a:pt x="434" y="1095"/>
                    <a:pt x="471" y="984"/>
                    <a:pt x="536" y="895"/>
                  </a:cubicBezTo>
                  <a:cubicBezTo>
                    <a:pt x="643" y="747"/>
                    <a:pt x="824" y="649"/>
                    <a:pt x="1030" y="649"/>
                  </a:cubicBezTo>
                  <a:close/>
                  <a:moveTo>
                    <a:pt x="2551" y="737"/>
                  </a:moveTo>
                  <a:cubicBezTo>
                    <a:pt x="2778" y="737"/>
                    <a:pt x="2974" y="854"/>
                    <a:pt x="3076" y="1029"/>
                  </a:cubicBezTo>
                  <a:cubicBezTo>
                    <a:pt x="3121" y="1111"/>
                    <a:pt x="3146" y="1201"/>
                    <a:pt x="3146" y="1298"/>
                  </a:cubicBezTo>
                  <a:cubicBezTo>
                    <a:pt x="3146" y="1608"/>
                    <a:pt x="2881" y="1859"/>
                    <a:pt x="2551" y="1859"/>
                  </a:cubicBezTo>
                  <a:cubicBezTo>
                    <a:pt x="2222" y="1859"/>
                    <a:pt x="1955" y="1608"/>
                    <a:pt x="1955" y="1298"/>
                  </a:cubicBezTo>
                  <a:cubicBezTo>
                    <a:pt x="1955" y="1278"/>
                    <a:pt x="1956" y="1260"/>
                    <a:pt x="1958" y="1242"/>
                  </a:cubicBezTo>
                  <a:cubicBezTo>
                    <a:pt x="1989" y="957"/>
                    <a:pt x="2242" y="737"/>
                    <a:pt x="2551" y="737"/>
                  </a:cubicBezTo>
                  <a:close/>
                  <a:moveTo>
                    <a:pt x="1739" y="1948"/>
                  </a:moveTo>
                  <a:cubicBezTo>
                    <a:pt x="2068" y="1948"/>
                    <a:pt x="2335" y="2200"/>
                    <a:pt x="2335" y="2511"/>
                  </a:cubicBezTo>
                  <a:cubicBezTo>
                    <a:pt x="2335" y="2819"/>
                    <a:pt x="2068" y="3071"/>
                    <a:pt x="1739" y="3071"/>
                  </a:cubicBezTo>
                  <a:cubicBezTo>
                    <a:pt x="1409" y="3071"/>
                    <a:pt x="1144" y="2819"/>
                    <a:pt x="1144" y="2511"/>
                  </a:cubicBezTo>
                  <a:cubicBezTo>
                    <a:pt x="1144" y="2355"/>
                    <a:pt x="1210" y="2215"/>
                    <a:pt x="1317" y="2112"/>
                  </a:cubicBezTo>
                  <a:cubicBezTo>
                    <a:pt x="1425" y="2010"/>
                    <a:pt x="1575" y="1948"/>
                    <a:pt x="1739" y="1948"/>
                  </a:cubicBezTo>
                  <a:close/>
                  <a:moveTo>
                    <a:pt x="1739" y="0"/>
                  </a:moveTo>
                  <a:cubicBezTo>
                    <a:pt x="1110" y="0"/>
                    <a:pt x="557" y="335"/>
                    <a:pt x="252" y="837"/>
                  </a:cubicBezTo>
                  <a:cubicBezTo>
                    <a:pt x="91" y="1102"/>
                    <a:pt x="0" y="1408"/>
                    <a:pt x="0" y="1739"/>
                  </a:cubicBezTo>
                  <a:cubicBezTo>
                    <a:pt x="0" y="2368"/>
                    <a:pt x="336" y="2921"/>
                    <a:pt x="837" y="3226"/>
                  </a:cubicBezTo>
                  <a:cubicBezTo>
                    <a:pt x="1097" y="3384"/>
                    <a:pt x="1402" y="3476"/>
                    <a:pt x="1730" y="3478"/>
                  </a:cubicBezTo>
                  <a:lnTo>
                    <a:pt x="1739" y="3478"/>
                  </a:lnTo>
                  <a:cubicBezTo>
                    <a:pt x="2700" y="3478"/>
                    <a:pt x="3477" y="2699"/>
                    <a:pt x="3477" y="1739"/>
                  </a:cubicBezTo>
                  <a:cubicBezTo>
                    <a:pt x="3477" y="1469"/>
                    <a:pt x="3416" y="1212"/>
                    <a:pt x="3306" y="984"/>
                  </a:cubicBezTo>
                  <a:cubicBezTo>
                    <a:pt x="3258" y="884"/>
                    <a:pt x="3199" y="789"/>
                    <a:pt x="3132" y="699"/>
                  </a:cubicBezTo>
                  <a:cubicBezTo>
                    <a:pt x="2816" y="276"/>
                    <a:pt x="2310" y="0"/>
                    <a:pt x="17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4"/>
            <p:cNvSpPr/>
            <p:nvPr/>
          </p:nvSpPr>
          <p:spPr>
            <a:xfrm>
              <a:off x="6884289" y="3410878"/>
              <a:ext cx="310364" cy="384156"/>
            </a:xfrm>
            <a:custGeom>
              <a:avLst/>
              <a:gdLst/>
              <a:ahLst/>
              <a:cxnLst/>
              <a:rect l="l" t="t" r="r" b="b"/>
              <a:pathLst>
                <a:path w="6372" h="7887" extrusionOk="0">
                  <a:moveTo>
                    <a:pt x="5451" y="4389"/>
                  </a:moveTo>
                  <a:lnTo>
                    <a:pt x="5451" y="4389"/>
                  </a:lnTo>
                  <a:cubicBezTo>
                    <a:pt x="5516" y="4553"/>
                    <a:pt x="5581" y="4719"/>
                    <a:pt x="5648" y="4881"/>
                  </a:cubicBezTo>
                  <a:cubicBezTo>
                    <a:pt x="5581" y="4719"/>
                    <a:pt x="5516" y="4555"/>
                    <a:pt x="5451" y="4389"/>
                  </a:cubicBezTo>
                  <a:close/>
                  <a:moveTo>
                    <a:pt x="1775" y="269"/>
                  </a:moveTo>
                  <a:cubicBezTo>
                    <a:pt x="2502" y="269"/>
                    <a:pt x="3326" y="729"/>
                    <a:pt x="3973" y="1656"/>
                  </a:cubicBezTo>
                  <a:cubicBezTo>
                    <a:pt x="4189" y="1964"/>
                    <a:pt x="4384" y="2324"/>
                    <a:pt x="4549" y="2737"/>
                  </a:cubicBezTo>
                  <a:cubicBezTo>
                    <a:pt x="5687" y="5567"/>
                    <a:pt x="6104" y="6977"/>
                    <a:pt x="5869" y="7273"/>
                  </a:cubicBezTo>
                  <a:cubicBezTo>
                    <a:pt x="5842" y="7308"/>
                    <a:pt x="5772" y="7324"/>
                    <a:pt x="5670" y="7324"/>
                  </a:cubicBezTo>
                  <a:cubicBezTo>
                    <a:pt x="5059" y="7324"/>
                    <a:pt x="3269" y="6749"/>
                    <a:pt x="2142" y="6322"/>
                  </a:cubicBezTo>
                  <a:cubicBezTo>
                    <a:pt x="1871" y="6217"/>
                    <a:pt x="1638" y="6122"/>
                    <a:pt x="1469" y="6045"/>
                  </a:cubicBezTo>
                  <a:cubicBezTo>
                    <a:pt x="719" y="5701"/>
                    <a:pt x="285" y="4420"/>
                    <a:pt x="124" y="3842"/>
                  </a:cubicBezTo>
                  <a:cubicBezTo>
                    <a:pt x="104" y="3659"/>
                    <a:pt x="91" y="3473"/>
                    <a:pt x="83" y="3290"/>
                  </a:cubicBezTo>
                  <a:cubicBezTo>
                    <a:pt x="67" y="2822"/>
                    <a:pt x="84" y="2351"/>
                    <a:pt x="168" y="1892"/>
                  </a:cubicBezTo>
                  <a:cubicBezTo>
                    <a:pt x="220" y="1606"/>
                    <a:pt x="293" y="1319"/>
                    <a:pt x="409" y="1054"/>
                  </a:cubicBezTo>
                  <a:cubicBezTo>
                    <a:pt x="731" y="532"/>
                    <a:pt x="1226" y="269"/>
                    <a:pt x="1775" y="269"/>
                  </a:cubicBezTo>
                  <a:close/>
                  <a:moveTo>
                    <a:pt x="1680" y="0"/>
                  </a:moveTo>
                  <a:cubicBezTo>
                    <a:pt x="1503" y="0"/>
                    <a:pt x="1322" y="30"/>
                    <a:pt x="1157" y="104"/>
                  </a:cubicBezTo>
                  <a:cubicBezTo>
                    <a:pt x="934" y="201"/>
                    <a:pt x="746" y="365"/>
                    <a:pt x="600" y="556"/>
                  </a:cubicBezTo>
                  <a:cubicBezTo>
                    <a:pt x="310" y="943"/>
                    <a:pt x="176" y="1415"/>
                    <a:pt x="94" y="1879"/>
                  </a:cubicBezTo>
                  <a:cubicBezTo>
                    <a:pt x="12" y="2345"/>
                    <a:pt x="1" y="2820"/>
                    <a:pt x="19" y="3293"/>
                  </a:cubicBezTo>
                  <a:cubicBezTo>
                    <a:pt x="43" y="3763"/>
                    <a:pt x="101" y="4234"/>
                    <a:pt x="210" y="4693"/>
                  </a:cubicBezTo>
                  <a:cubicBezTo>
                    <a:pt x="262" y="4924"/>
                    <a:pt x="330" y="5150"/>
                    <a:pt x="415" y="5372"/>
                  </a:cubicBezTo>
                  <a:cubicBezTo>
                    <a:pt x="501" y="5591"/>
                    <a:pt x="601" y="5808"/>
                    <a:pt x="753" y="5995"/>
                  </a:cubicBezTo>
                  <a:cubicBezTo>
                    <a:pt x="823" y="6093"/>
                    <a:pt x="927" y="6163"/>
                    <a:pt x="1020" y="6231"/>
                  </a:cubicBezTo>
                  <a:cubicBezTo>
                    <a:pt x="1115" y="6300"/>
                    <a:pt x="1212" y="6367"/>
                    <a:pt x="1308" y="6433"/>
                  </a:cubicBezTo>
                  <a:cubicBezTo>
                    <a:pt x="1505" y="6565"/>
                    <a:pt x="1704" y="6690"/>
                    <a:pt x="1910" y="6804"/>
                  </a:cubicBezTo>
                  <a:cubicBezTo>
                    <a:pt x="2323" y="7033"/>
                    <a:pt x="2760" y="7215"/>
                    <a:pt x="3208" y="7360"/>
                  </a:cubicBezTo>
                  <a:cubicBezTo>
                    <a:pt x="3843" y="7565"/>
                    <a:pt x="4497" y="7698"/>
                    <a:pt x="5157" y="7790"/>
                  </a:cubicBezTo>
                  <a:cubicBezTo>
                    <a:pt x="5409" y="7825"/>
                    <a:pt x="5677" y="7857"/>
                    <a:pt x="5961" y="7885"/>
                  </a:cubicBezTo>
                  <a:lnTo>
                    <a:pt x="5987" y="7885"/>
                  </a:lnTo>
                  <a:cubicBezTo>
                    <a:pt x="5995" y="7885"/>
                    <a:pt x="6004" y="7886"/>
                    <a:pt x="6012" y="7886"/>
                  </a:cubicBezTo>
                  <a:cubicBezTo>
                    <a:pt x="6012" y="7886"/>
                    <a:pt x="6012" y="7886"/>
                    <a:pt x="6013" y="7886"/>
                  </a:cubicBezTo>
                  <a:lnTo>
                    <a:pt x="6013" y="7886"/>
                  </a:lnTo>
                  <a:cubicBezTo>
                    <a:pt x="6006" y="7886"/>
                    <a:pt x="6000" y="7886"/>
                    <a:pt x="5994" y="7886"/>
                  </a:cubicBezTo>
                  <a:cubicBezTo>
                    <a:pt x="5993" y="7886"/>
                    <a:pt x="5992" y="7886"/>
                    <a:pt x="5991" y="7886"/>
                  </a:cubicBezTo>
                  <a:lnTo>
                    <a:pt x="5991" y="7886"/>
                  </a:lnTo>
                  <a:cubicBezTo>
                    <a:pt x="5997" y="7887"/>
                    <a:pt x="6002" y="7887"/>
                    <a:pt x="6008" y="7887"/>
                  </a:cubicBezTo>
                  <a:cubicBezTo>
                    <a:pt x="6037" y="7887"/>
                    <a:pt x="6066" y="7883"/>
                    <a:pt x="6094" y="7876"/>
                  </a:cubicBezTo>
                  <a:lnTo>
                    <a:pt x="6094" y="7876"/>
                  </a:lnTo>
                  <a:cubicBezTo>
                    <a:pt x="6067" y="7882"/>
                    <a:pt x="6040" y="7886"/>
                    <a:pt x="6013" y="7886"/>
                  </a:cubicBezTo>
                  <a:lnTo>
                    <a:pt x="6013" y="7886"/>
                  </a:lnTo>
                  <a:cubicBezTo>
                    <a:pt x="6184" y="7877"/>
                    <a:pt x="6329" y="7746"/>
                    <a:pt x="6344" y="7568"/>
                  </a:cubicBezTo>
                  <a:cubicBezTo>
                    <a:pt x="6371" y="7240"/>
                    <a:pt x="6319" y="6634"/>
                    <a:pt x="5934" y="5595"/>
                  </a:cubicBezTo>
                  <a:lnTo>
                    <a:pt x="5932" y="5594"/>
                  </a:lnTo>
                  <a:cubicBezTo>
                    <a:pt x="5892" y="5485"/>
                    <a:pt x="5848" y="5372"/>
                    <a:pt x="5800" y="5253"/>
                  </a:cubicBezTo>
                  <a:lnTo>
                    <a:pt x="5800" y="5253"/>
                  </a:lnTo>
                  <a:cubicBezTo>
                    <a:pt x="5817" y="5294"/>
                    <a:pt x="5836" y="5335"/>
                    <a:pt x="5853" y="5376"/>
                  </a:cubicBezTo>
                  <a:cubicBezTo>
                    <a:pt x="6025" y="5813"/>
                    <a:pt x="6179" y="6258"/>
                    <a:pt x="6277" y="6719"/>
                  </a:cubicBezTo>
                  <a:cubicBezTo>
                    <a:pt x="6325" y="6948"/>
                    <a:pt x="6360" y="7181"/>
                    <a:pt x="6361" y="7417"/>
                  </a:cubicBezTo>
                  <a:cubicBezTo>
                    <a:pt x="6361" y="7531"/>
                    <a:pt x="6364" y="7659"/>
                    <a:pt x="6285" y="7752"/>
                  </a:cubicBezTo>
                  <a:cubicBezTo>
                    <a:pt x="6238" y="7814"/>
                    <a:pt x="6169" y="7857"/>
                    <a:pt x="6094" y="7876"/>
                  </a:cubicBezTo>
                  <a:lnTo>
                    <a:pt x="6094" y="7876"/>
                  </a:lnTo>
                  <a:cubicBezTo>
                    <a:pt x="6170" y="7858"/>
                    <a:pt x="6240" y="7815"/>
                    <a:pt x="6288" y="7753"/>
                  </a:cubicBezTo>
                  <a:cubicBezTo>
                    <a:pt x="6367" y="7660"/>
                    <a:pt x="6366" y="7531"/>
                    <a:pt x="6367" y="7417"/>
                  </a:cubicBezTo>
                  <a:cubicBezTo>
                    <a:pt x="6367" y="7181"/>
                    <a:pt x="6333" y="6946"/>
                    <a:pt x="6288" y="6716"/>
                  </a:cubicBezTo>
                  <a:cubicBezTo>
                    <a:pt x="6193" y="6255"/>
                    <a:pt x="6041" y="5807"/>
                    <a:pt x="5872" y="5369"/>
                  </a:cubicBezTo>
                  <a:cubicBezTo>
                    <a:pt x="5509" y="4501"/>
                    <a:pt x="5205" y="3611"/>
                    <a:pt x="4829" y="2746"/>
                  </a:cubicBezTo>
                  <a:cubicBezTo>
                    <a:pt x="4640" y="2314"/>
                    <a:pt x="4433" y="1889"/>
                    <a:pt x="4170" y="1496"/>
                  </a:cubicBezTo>
                  <a:cubicBezTo>
                    <a:pt x="3910" y="1103"/>
                    <a:pt x="3594" y="738"/>
                    <a:pt x="3201" y="470"/>
                  </a:cubicBezTo>
                  <a:cubicBezTo>
                    <a:pt x="2809" y="201"/>
                    <a:pt x="2343" y="34"/>
                    <a:pt x="1867" y="10"/>
                  </a:cubicBezTo>
                  <a:cubicBezTo>
                    <a:pt x="1805" y="4"/>
                    <a:pt x="1743" y="0"/>
                    <a:pt x="16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4"/>
            <p:cNvSpPr/>
            <p:nvPr/>
          </p:nvSpPr>
          <p:spPr>
            <a:xfrm>
              <a:off x="6995339" y="2803558"/>
              <a:ext cx="1415002" cy="620485"/>
            </a:xfrm>
            <a:custGeom>
              <a:avLst/>
              <a:gdLst/>
              <a:ahLst/>
              <a:cxnLst/>
              <a:rect l="l" t="t" r="r" b="b"/>
              <a:pathLst>
                <a:path w="29051" h="12739" extrusionOk="0">
                  <a:moveTo>
                    <a:pt x="9356" y="79"/>
                  </a:moveTo>
                  <a:lnTo>
                    <a:pt x="9356" y="79"/>
                  </a:lnTo>
                  <a:cubicBezTo>
                    <a:pt x="7086" y="164"/>
                    <a:pt x="4496" y="325"/>
                    <a:pt x="2691" y="635"/>
                  </a:cubicBezTo>
                  <a:lnTo>
                    <a:pt x="2691" y="636"/>
                  </a:lnTo>
                  <a:cubicBezTo>
                    <a:pt x="2691" y="636"/>
                    <a:pt x="312" y="2270"/>
                    <a:pt x="175" y="5613"/>
                  </a:cubicBezTo>
                  <a:cubicBezTo>
                    <a:pt x="122" y="6879"/>
                    <a:pt x="1" y="8208"/>
                    <a:pt x="63" y="9371"/>
                  </a:cubicBezTo>
                  <a:lnTo>
                    <a:pt x="9356" y="79"/>
                  </a:lnTo>
                  <a:close/>
                  <a:moveTo>
                    <a:pt x="15922" y="0"/>
                  </a:moveTo>
                  <a:lnTo>
                    <a:pt x="14234" y="1688"/>
                  </a:lnTo>
                  <a:lnTo>
                    <a:pt x="3185" y="12738"/>
                  </a:lnTo>
                  <a:lnTo>
                    <a:pt x="8433" y="12738"/>
                  </a:lnTo>
                  <a:lnTo>
                    <a:pt x="14233" y="6939"/>
                  </a:lnTo>
                  <a:lnTo>
                    <a:pt x="21005" y="167"/>
                  </a:lnTo>
                  <a:cubicBezTo>
                    <a:pt x="19104" y="61"/>
                    <a:pt x="17218" y="17"/>
                    <a:pt x="15922" y="0"/>
                  </a:cubicBezTo>
                  <a:close/>
                  <a:moveTo>
                    <a:pt x="27826" y="3388"/>
                  </a:moveTo>
                  <a:lnTo>
                    <a:pt x="18475" y="12738"/>
                  </a:lnTo>
                  <a:lnTo>
                    <a:pt x="25531" y="12738"/>
                  </a:lnTo>
                  <a:cubicBezTo>
                    <a:pt x="29050" y="12738"/>
                    <a:pt x="28430" y="8954"/>
                    <a:pt x="28293" y="5613"/>
                  </a:cubicBezTo>
                  <a:cubicBezTo>
                    <a:pt x="28259" y="4761"/>
                    <a:pt x="28078" y="4020"/>
                    <a:pt x="27826" y="338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4"/>
            <p:cNvSpPr/>
            <p:nvPr/>
          </p:nvSpPr>
          <p:spPr>
            <a:xfrm>
              <a:off x="6912246" y="2738535"/>
              <a:ext cx="1552746" cy="1066646"/>
            </a:xfrm>
            <a:custGeom>
              <a:avLst/>
              <a:gdLst/>
              <a:ahLst/>
              <a:cxnLst/>
              <a:rect l="l" t="t" r="r" b="b"/>
              <a:pathLst>
                <a:path w="31879" h="21899" extrusionOk="0">
                  <a:moveTo>
                    <a:pt x="16019" y="1321"/>
                  </a:moveTo>
                  <a:cubicBezTo>
                    <a:pt x="16835" y="1321"/>
                    <a:pt x="23798" y="1340"/>
                    <a:pt x="27483" y="1970"/>
                  </a:cubicBezTo>
                  <a:lnTo>
                    <a:pt x="27483" y="1971"/>
                  </a:lnTo>
                  <a:cubicBezTo>
                    <a:pt x="27483" y="1971"/>
                    <a:pt x="29862" y="3605"/>
                    <a:pt x="29999" y="6948"/>
                  </a:cubicBezTo>
                  <a:cubicBezTo>
                    <a:pt x="30136" y="10289"/>
                    <a:pt x="30756" y="14073"/>
                    <a:pt x="27237" y="14073"/>
                  </a:cubicBezTo>
                  <a:lnTo>
                    <a:pt x="4642" y="14073"/>
                  </a:lnTo>
                  <a:cubicBezTo>
                    <a:pt x="1123" y="14073"/>
                    <a:pt x="1745" y="10289"/>
                    <a:pt x="1881" y="6948"/>
                  </a:cubicBezTo>
                  <a:cubicBezTo>
                    <a:pt x="2018" y="3605"/>
                    <a:pt x="4397" y="1971"/>
                    <a:pt x="4397" y="1971"/>
                  </a:cubicBezTo>
                  <a:lnTo>
                    <a:pt x="4397" y="1970"/>
                  </a:lnTo>
                  <a:cubicBezTo>
                    <a:pt x="8081" y="1340"/>
                    <a:pt x="15046" y="1321"/>
                    <a:pt x="15862" y="1321"/>
                  </a:cubicBezTo>
                  <a:cubicBezTo>
                    <a:pt x="15913" y="1321"/>
                    <a:pt x="15940" y="1321"/>
                    <a:pt x="15940" y="1321"/>
                  </a:cubicBezTo>
                  <a:cubicBezTo>
                    <a:pt x="15940" y="1321"/>
                    <a:pt x="15967" y="1321"/>
                    <a:pt x="16019" y="1321"/>
                  </a:cubicBezTo>
                  <a:close/>
                  <a:moveTo>
                    <a:pt x="15940" y="1"/>
                  </a:moveTo>
                  <a:cubicBezTo>
                    <a:pt x="15940" y="1"/>
                    <a:pt x="7742" y="43"/>
                    <a:pt x="3980" y="2047"/>
                  </a:cubicBezTo>
                  <a:cubicBezTo>
                    <a:pt x="3796" y="2144"/>
                    <a:pt x="3623" y="2247"/>
                    <a:pt x="3462" y="2353"/>
                  </a:cubicBezTo>
                  <a:cubicBezTo>
                    <a:pt x="1" y="4659"/>
                    <a:pt x="721" y="13895"/>
                    <a:pt x="721" y="13895"/>
                  </a:cubicBezTo>
                  <a:cubicBezTo>
                    <a:pt x="844" y="13858"/>
                    <a:pt x="975" y="13839"/>
                    <a:pt x="1117" y="13839"/>
                  </a:cubicBezTo>
                  <a:cubicBezTo>
                    <a:pt x="1137" y="13839"/>
                    <a:pt x="1156" y="13839"/>
                    <a:pt x="1175" y="13840"/>
                  </a:cubicBezTo>
                  <a:cubicBezTo>
                    <a:pt x="1704" y="13863"/>
                    <a:pt x="2146" y="14010"/>
                    <a:pt x="2524" y="14247"/>
                  </a:cubicBezTo>
                  <a:cubicBezTo>
                    <a:pt x="3014" y="14557"/>
                    <a:pt x="3396" y="15017"/>
                    <a:pt x="3719" y="15563"/>
                  </a:cubicBezTo>
                  <a:cubicBezTo>
                    <a:pt x="4992" y="16140"/>
                    <a:pt x="15940" y="16565"/>
                    <a:pt x="15940" y="16565"/>
                  </a:cubicBezTo>
                  <a:cubicBezTo>
                    <a:pt x="15940" y="16565"/>
                    <a:pt x="26888" y="16140"/>
                    <a:pt x="28160" y="15563"/>
                  </a:cubicBezTo>
                  <a:cubicBezTo>
                    <a:pt x="28485" y="15017"/>
                    <a:pt x="28867" y="14557"/>
                    <a:pt x="29356" y="14247"/>
                  </a:cubicBezTo>
                  <a:cubicBezTo>
                    <a:pt x="29734" y="14010"/>
                    <a:pt x="30177" y="13863"/>
                    <a:pt x="30704" y="13840"/>
                  </a:cubicBezTo>
                  <a:cubicBezTo>
                    <a:pt x="30723" y="13839"/>
                    <a:pt x="30743" y="13839"/>
                    <a:pt x="30762" y="13839"/>
                  </a:cubicBezTo>
                  <a:cubicBezTo>
                    <a:pt x="30905" y="13839"/>
                    <a:pt x="31037" y="13858"/>
                    <a:pt x="31159" y="13895"/>
                  </a:cubicBezTo>
                  <a:cubicBezTo>
                    <a:pt x="31158" y="13895"/>
                    <a:pt x="31879" y="4659"/>
                    <a:pt x="28417" y="2353"/>
                  </a:cubicBezTo>
                  <a:cubicBezTo>
                    <a:pt x="28256" y="2247"/>
                    <a:pt x="28085" y="2144"/>
                    <a:pt x="27900" y="2047"/>
                  </a:cubicBezTo>
                  <a:cubicBezTo>
                    <a:pt x="24137" y="43"/>
                    <a:pt x="15940" y="1"/>
                    <a:pt x="15940" y="1"/>
                  </a:cubicBezTo>
                  <a:close/>
                  <a:moveTo>
                    <a:pt x="14352" y="16685"/>
                  </a:moveTo>
                  <a:cubicBezTo>
                    <a:pt x="13461" y="16685"/>
                    <a:pt x="12954" y="17964"/>
                    <a:pt x="13489" y="18858"/>
                  </a:cubicBezTo>
                  <a:lnTo>
                    <a:pt x="14986" y="21358"/>
                  </a:lnTo>
                  <a:cubicBezTo>
                    <a:pt x="15202" y="21719"/>
                    <a:pt x="15526" y="21899"/>
                    <a:pt x="15849" y="21899"/>
                  </a:cubicBezTo>
                  <a:cubicBezTo>
                    <a:pt x="16172" y="21899"/>
                    <a:pt x="16496" y="21719"/>
                    <a:pt x="16712" y="21358"/>
                  </a:cubicBezTo>
                  <a:lnTo>
                    <a:pt x="18210" y="18858"/>
                  </a:lnTo>
                  <a:cubicBezTo>
                    <a:pt x="18746" y="17964"/>
                    <a:pt x="18239" y="16685"/>
                    <a:pt x="17347" y="1668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4"/>
            <p:cNvSpPr/>
            <p:nvPr/>
          </p:nvSpPr>
          <p:spPr>
            <a:xfrm>
              <a:off x="7543140" y="3296954"/>
              <a:ext cx="282211" cy="254058"/>
            </a:xfrm>
            <a:custGeom>
              <a:avLst/>
              <a:gdLst/>
              <a:ahLst/>
              <a:cxnLst/>
              <a:rect l="l" t="t" r="r" b="b"/>
              <a:pathLst>
                <a:path w="5794" h="5216" extrusionOk="0">
                  <a:moveTo>
                    <a:pt x="2896" y="1"/>
                  </a:moveTo>
                  <a:cubicBezTo>
                    <a:pt x="2573" y="1"/>
                    <a:pt x="2249" y="181"/>
                    <a:pt x="2033" y="542"/>
                  </a:cubicBezTo>
                  <a:lnTo>
                    <a:pt x="536" y="3042"/>
                  </a:lnTo>
                  <a:cubicBezTo>
                    <a:pt x="1" y="3937"/>
                    <a:pt x="508" y="5216"/>
                    <a:pt x="1399" y="5216"/>
                  </a:cubicBezTo>
                  <a:lnTo>
                    <a:pt x="4394" y="5216"/>
                  </a:lnTo>
                  <a:cubicBezTo>
                    <a:pt x="5286" y="5216"/>
                    <a:pt x="5793" y="3937"/>
                    <a:pt x="5257" y="3042"/>
                  </a:cubicBezTo>
                  <a:lnTo>
                    <a:pt x="3759" y="542"/>
                  </a:lnTo>
                  <a:cubicBezTo>
                    <a:pt x="3543" y="181"/>
                    <a:pt x="3219" y="1"/>
                    <a:pt x="28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4"/>
            <p:cNvSpPr/>
            <p:nvPr/>
          </p:nvSpPr>
          <p:spPr>
            <a:xfrm>
              <a:off x="7608065" y="3569563"/>
              <a:ext cx="157520" cy="150847"/>
            </a:xfrm>
            <a:custGeom>
              <a:avLst/>
              <a:gdLst/>
              <a:ahLst/>
              <a:cxnLst/>
              <a:rect l="l" t="t" r="r" b="b"/>
              <a:pathLst>
                <a:path w="3234" h="3097" extrusionOk="0">
                  <a:moveTo>
                    <a:pt x="1616" y="415"/>
                  </a:moveTo>
                  <a:cubicBezTo>
                    <a:pt x="2242" y="415"/>
                    <a:pt x="2750" y="922"/>
                    <a:pt x="2750" y="1548"/>
                  </a:cubicBezTo>
                  <a:cubicBezTo>
                    <a:pt x="2750" y="2174"/>
                    <a:pt x="2242" y="2682"/>
                    <a:pt x="1616" y="2682"/>
                  </a:cubicBezTo>
                  <a:cubicBezTo>
                    <a:pt x="990" y="2682"/>
                    <a:pt x="483" y="2174"/>
                    <a:pt x="483" y="1548"/>
                  </a:cubicBezTo>
                  <a:cubicBezTo>
                    <a:pt x="483" y="922"/>
                    <a:pt x="990" y="415"/>
                    <a:pt x="1616" y="415"/>
                  </a:cubicBezTo>
                  <a:close/>
                  <a:moveTo>
                    <a:pt x="1616" y="1"/>
                  </a:moveTo>
                  <a:cubicBezTo>
                    <a:pt x="724" y="1"/>
                    <a:pt x="1" y="693"/>
                    <a:pt x="1" y="1548"/>
                  </a:cubicBezTo>
                  <a:cubicBezTo>
                    <a:pt x="1" y="2403"/>
                    <a:pt x="724" y="3096"/>
                    <a:pt x="1616" y="3096"/>
                  </a:cubicBezTo>
                  <a:cubicBezTo>
                    <a:pt x="2509" y="3096"/>
                    <a:pt x="3233" y="2403"/>
                    <a:pt x="3233" y="1548"/>
                  </a:cubicBezTo>
                  <a:cubicBezTo>
                    <a:pt x="3233" y="693"/>
                    <a:pt x="2509" y="1"/>
                    <a:pt x="16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4"/>
            <p:cNvSpPr/>
            <p:nvPr/>
          </p:nvSpPr>
          <p:spPr>
            <a:xfrm>
              <a:off x="8342167" y="3631713"/>
              <a:ext cx="96490" cy="86212"/>
            </a:xfrm>
            <a:custGeom>
              <a:avLst/>
              <a:gdLst/>
              <a:ahLst/>
              <a:cxnLst/>
              <a:rect l="l" t="t" r="r" b="b"/>
              <a:pathLst>
                <a:path w="1981" h="1770" extrusionOk="0">
                  <a:moveTo>
                    <a:pt x="1814" y="1"/>
                  </a:moveTo>
                  <a:cubicBezTo>
                    <a:pt x="1814" y="1"/>
                    <a:pt x="1482" y="301"/>
                    <a:pt x="1059" y="301"/>
                  </a:cubicBezTo>
                  <a:cubicBezTo>
                    <a:pt x="1030" y="301"/>
                    <a:pt x="1001" y="299"/>
                    <a:pt x="971" y="296"/>
                  </a:cubicBezTo>
                  <a:cubicBezTo>
                    <a:pt x="971" y="296"/>
                    <a:pt x="563" y="1537"/>
                    <a:pt x="0" y="1769"/>
                  </a:cubicBezTo>
                  <a:cubicBezTo>
                    <a:pt x="0" y="1769"/>
                    <a:pt x="391" y="1724"/>
                    <a:pt x="841" y="1539"/>
                  </a:cubicBezTo>
                  <a:cubicBezTo>
                    <a:pt x="1239" y="1378"/>
                    <a:pt x="1684" y="1108"/>
                    <a:pt x="1951" y="668"/>
                  </a:cubicBezTo>
                  <a:cubicBezTo>
                    <a:pt x="1951" y="668"/>
                    <a:pt x="1981" y="268"/>
                    <a:pt x="1814" y="1"/>
                  </a:cubicBezTo>
                  <a:close/>
                </a:path>
              </a:pathLst>
            </a:custGeom>
            <a:solidFill>
              <a:srgbClr val="FFC2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4"/>
            <p:cNvSpPr/>
            <p:nvPr/>
          </p:nvSpPr>
          <p:spPr>
            <a:xfrm>
              <a:off x="8194782" y="3423980"/>
              <a:ext cx="297457" cy="343680"/>
            </a:xfrm>
            <a:custGeom>
              <a:avLst/>
              <a:gdLst/>
              <a:ahLst/>
              <a:cxnLst/>
              <a:rect l="l" t="t" r="r" b="b"/>
              <a:pathLst>
                <a:path w="6107" h="7056" extrusionOk="0">
                  <a:moveTo>
                    <a:pt x="3807" y="753"/>
                  </a:moveTo>
                  <a:cubicBezTo>
                    <a:pt x="4437" y="753"/>
                    <a:pt x="4988" y="1090"/>
                    <a:pt x="5294" y="1590"/>
                  </a:cubicBezTo>
                  <a:cubicBezTo>
                    <a:pt x="5455" y="1855"/>
                    <a:pt x="5545" y="2161"/>
                    <a:pt x="5545" y="2492"/>
                  </a:cubicBezTo>
                  <a:cubicBezTo>
                    <a:pt x="5545" y="3122"/>
                    <a:pt x="5209" y="3674"/>
                    <a:pt x="4708" y="3979"/>
                  </a:cubicBezTo>
                  <a:cubicBezTo>
                    <a:pt x="4448" y="4139"/>
                    <a:pt x="4143" y="4229"/>
                    <a:pt x="3815" y="4231"/>
                  </a:cubicBezTo>
                  <a:lnTo>
                    <a:pt x="3807" y="4231"/>
                  </a:lnTo>
                  <a:cubicBezTo>
                    <a:pt x="2845" y="4231"/>
                    <a:pt x="2068" y="3453"/>
                    <a:pt x="2068" y="2492"/>
                  </a:cubicBezTo>
                  <a:cubicBezTo>
                    <a:pt x="2068" y="2222"/>
                    <a:pt x="2129" y="1966"/>
                    <a:pt x="2241" y="1737"/>
                  </a:cubicBezTo>
                  <a:cubicBezTo>
                    <a:pt x="2287" y="1637"/>
                    <a:pt x="2347" y="1542"/>
                    <a:pt x="2414" y="1452"/>
                  </a:cubicBezTo>
                  <a:cubicBezTo>
                    <a:pt x="2730" y="1029"/>
                    <a:pt x="3236" y="753"/>
                    <a:pt x="3807" y="753"/>
                  </a:cubicBezTo>
                  <a:close/>
                  <a:moveTo>
                    <a:pt x="4840" y="4266"/>
                  </a:moveTo>
                  <a:cubicBezTo>
                    <a:pt x="5007" y="4533"/>
                    <a:pt x="4977" y="4933"/>
                    <a:pt x="4977" y="4933"/>
                  </a:cubicBezTo>
                  <a:cubicBezTo>
                    <a:pt x="4710" y="5371"/>
                    <a:pt x="4265" y="5643"/>
                    <a:pt x="3867" y="5804"/>
                  </a:cubicBezTo>
                  <a:cubicBezTo>
                    <a:pt x="3417" y="5989"/>
                    <a:pt x="3026" y="6034"/>
                    <a:pt x="3026" y="6034"/>
                  </a:cubicBezTo>
                  <a:cubicBezTo>
                    <a:pt x="3589" y="5802"/>
                    <a:pt x="3997" y="4561"/>
                    <a:pt x="3997" y="4561"/>
                  </a:cubicBezTo>
                  <a:cubicBezTo>
                    <a:pt x="4026" y="4564"/>
                    <a:pt x="4055" y="4565"/>
                    <a:pt x="4083" y="4565"/>
                  </a:cubicBezTo>
                  <a:cubicBezTo>
                    <a:pt x="4507" y="4565"/>
                    <a:pt x="4840" y="4266"/>
                    <a:pt x="4840" y="4266"/>
                  </a:cubicBezTo>
                  <a:close/>
                  <a:moveTo>
                    <a:pt x="2163" y="3692"/>
                  </a:moveTo>
                  <a:cubicBezTo>
                    <a:pt x="2515" y="4274"/>
                    <a:pt x="3535" y="4516"/>
                    <a:pt x="3535" y="4516"/>
                  </a:cubicBezTo>
                  <a:cubicBezTo>
                    <a:pt x="3206" y="5825"/>
                    <a:pt x="2181" y="6086"/>
                    <a:pt x="1366" y="6352"/>
                  </a:cubicBezTo>
                  <a:cubicBezTo>
                    <a:pt x="1330" y="6364"/>
                    <a:pt x="1299" y="6369"/>
                    <a:pt x="1273" y="6369"/>
                  </a:cubicBezTo>
                  <a:cubicBezTo>
                    <a:pt x="687" y="6369"/>
                    <a:pt x="2163" y="3692"/>
                    <a:pt x="2163" y="3692"/>
                  </a:cubicBezTo>
                  <a:close/>
                  <a:moveTo>
                    <a:pt x="4330" y="0"/>
                  </a:moveTo>
                  <a:cubicBezTo>
                    <a:pt x="3603" y="0"/>
                    <a:pt x="2779" y="460"/>
                    <a:pt x="2132" y="1387"/>
                  </a:cubicBezTo>
                  <a:cubicBezTo>
                    <a:pt x="1915" y="1695"/>
                    <a:pt x="1720" y="2055"/>
                    <a:pt x="1555" y="2468"/>
                  </a:cubicBezTo>
                  <a:cubicBezTo>
                    <a:pt x="417" y="5298"/>
                    <a:pt x="0" y="6710"/>
                    <a:pt x="235" y="7004"/>
                  </a:cubicBezTo>
                  <a:cubicBezTo>
                    <a:pt x="263" y="7039"/>
                    <a:pt x="332" y="7055"/>
                    <a:pt x="434" y="7055"/>
                  </a:cubicBezTo>
                  <a:cubicBezTo>
                    <a:pt x="1046" y="7055"/>
                    <a:pt x="2837" y="6480"/>
                    <a:pt x="3962" y="6053"/>
                  </a:cubicBezTo>
                  <a:cubicBezTo>
                    <a:pt x="4233" y="5948"/>
                    <a:pt x="4467" y="5853"/>
                    <a:pt x="4635" y="5776"/>
                  </a:cubicBezTo>
                  <a:cubicBezTo>
                    <a:pt x="5614" y="5327"/>
                    <a:pt x="6054" y="3288"/>
                    <a:pt x="6054" y="3288"/>
                  </a:cubicBezTo>
                  <a:cubicBezTo>
                    <a:pt x="6106" y="2588"/>
                    <a:pt x="6071" y="1859"/>
                    <a:pt x="5910" y="1247"/>
                  </a:cubicBezTo>
                  <a:cubicBezTo>
                    <a:pt x="5628" y="418"/>
                    <a:pt x="5023" y="0"/>
                    <a:pt x="4330" y="0"/>
                  </a:cubicBezTo>
                  <a:close/>
                </a:path>
              </a:pathLst>
            </a:custGeom>
            <a:gradFill>
              <a:gsLst>
                <a:gs pos="0">
                  <a:schemeClr val="accent2"/>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4"/>
            <p:cNvSpPr/>
            <p:nvPr/>
          </p:nvSpPr>
          <p:spPr>
            <a:xfrm>
              <a:off x="8228243" y="3603804"/>
              <a:ext cx="138768" cy="130439"/>
            </a:xfrm>
            <a:custGeom>
              <a:avLst/>
              <a:gdLst/>
              <a:ahLst/>
              <a:cxnLst/>
              <a:rect l="l" t="t" r="r" b="b"/>
              <a:pathLst>
                <a:path w="2849" h="2678" extrusionOk="0">
                  <a:moveTo>
                    <a:pt x="1476" y="0"/>
                  </a:moveTo>
                  <a:cubicBezTo>
                    <a:pt x="1476" y="0"/>
                    <a:pt x="0" y="2677"/>
                    <a:pt x="586" y="2677"/>
                  </a:cubicBezTo>
                  <a:cubicBezTo>
                    <a:pt x="612" y="2677"/>
                    <a:pt x="643" y="2672"/>
                    <a:pt x="679" y="2660"/>
                  </a:cubicBezTo>
                  <a:cubicBezTo>
                    <a:pt x="1494" y="2394"/>
                    <a:pt x="2519" y="2133"/>
                    <a:pt x="2848" y="824"/>
                  </a:cubicBezTo>
                  <a:cubicBezTo>
                    <a:pt x="2848" y="824"/>
                    <a:pt x="1828" y="582"/>
                    <a:pt x="14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4"/>
            <p:cNvSpPr/>
            <p:nvPr/>
          </p:nvSpPr>
          <p:spPr>
            <a:xfrm>
              <a:off x="8295507" y="3460656"/>
              <a:ext cx="169405" cy="169405"/>
            </a:xfrm>
            <a:custGeom>
              <a:avLst/>
              <a:gdLst/>
              <a:ahLst/>
              <a:cxnLst/>
              <a:rect l="l" t="t" r="r" b="b"/>
              <a:pathLst>
                <a:path w="3478" h="3478" extrusionOk="0">
                  <a:moveTo>
                    <a:pt x="2448" y="649"/>
                  </a:moveTo>
                  <a:cubicBezTo>
                    <a:pt x="2653" y="649"/>
                    <a:pt x="2834" y="747"/>
                    <a:pt x="2943" y="895"/>
                  </a:cubicBezTo>
                  <a:cubicBezTo>
                    <a:pt x="3007" y="984"/>
                    <a:pt x="3043" y="1095"/>
                    <a:pt x="3043" y="1209"/>
                  </a:cubicBezTo>
                  <a:cubicBezTo>
                    <a:pt x="3043" y="1520"/>
                    <a:pt x="2776" y="1772"/>
                    <a:pt x="2448" y="1772"/>
                  </a:cubicBezTo>
                  <a:cubicBezTo>
                    <a:pt x="2123" y="1772"/>
                    <a:pt x="1859" y="1527"/>
                    <a:pt x="1852" y="1220"/>
                  </a:cubicBezTo>
                  <a:lnTo>
                    <a:pt x="1852" y="1209"/>
                  </a:lnTo>
                  <a:cubicBezTo>
                    <a:pt x="1852" y="899"/>
                    <a:pt x="2119" y="649"/>
                    <a:pt x="2448" y="649"/>
                  </a:cubicBezTo>
                  <a:close/>
                  <a:moveTo>
                    <a:pt x="926" y="737"/>
                  </a:moveTo>
                  <a:cubicBezTo>
                    <a:pt x="1235" y="737"/>
                    <a:pt x="1488" y="957"/>
                    <a:pt x="1520" y="1242"/>
                  </a:cubicBezTo>
                  <a:cubicBezTo>
                    <a:pt x="1521" y="1260"/>
                    <a:pt x="1522" y="1278"/>
                    <a:pt x="1522" y="1298"/>
                  </a:cubicBezTo>
                  <a:cubicBezTo>
                    <a:pt x="1522" y="1608"/>
                    <a:pt x="1255" y="1859"/>
                    <a:pt x="926" y="1859"/>
                  </a:cubicBezTo>
                  <a:cubicBezTo>
                    <a:pt x="598" y="1859"/>
                    <a:pt x="331" y="1608"/>
                    <a:pt x="331" y="1298"/>
                  </a:cubicBezTo>
                  <a:cubicBezTo>
                    <a:pt x="331" y="1201"/>
                    <a:pt x="356" y="1111"/>
                    <a:pt x="401" y="1029"/>
                  </a:cubicBezTo>
                  <a:cubicBezTo>
                    <a:pt x="503" y="854"/>
                    <a:pt x="700" y="737"/>
                    <a:pt x="926" y="737"/>
                  </a:cubicBezTo>
                  <a:close/>
                  <a:moveTo>
                    <a:pt x="1739" y="1948"/>
                  </a:moveTo>
                  <a:cubicBezTo>
                    <a:pt x="1903" y="1948"/>
                    <a:pt x="2052" y="2010"/>
                    <a:pt x="2161" y="2112"/>
                  </a:cubicBezTo>
                  <a:cubicBezTo>
                    <a:pt x="2267" y="2215"/>
                    <a:pt x="2335" y="2355"/>
                    <a:pt x="2335" y="2511"/>
                  </a:cubicBezTo>
                  <a:cubicBezTo>
                    <a:pt x="2335" y="2819"/>
                    <a:pt x="2068" y="3071"/>
                    <a:pt x="1739" y="3071"/>
                  </a:cubicBezTo>
                  <a:cubicBezTo>
                    <a:pt x="1409" y="3071"/>
                    <a:pt x="1142" y="2819"/>
                    <a:pt x="1142" y="2511"/>
                  </a:cubicBezTo>
                  <a:cubicBezTo>
                    <a:pt x="1142" y="2200"/>
                    <a:pt x="1409" y="1948"/>
                    <a:pt x="1739" y="1948"/>
                  </a:cubicBezTo>
                  <a:close/>
                  <a:moveTo>
                    <a:pt x="1739" y="0"/>
                  </a:moveTo>
                  <a:cubicBezTo>
                    <a:pt x="1168" y="0"/>
                    <a:pt x="662" y="275"/>
                    <a:pt x="345" y="699"/>
                  </a:cubicBezTo>
                  <a:cubicBezTo>
                    <a:pt x="279" y="789"/>
                    <a:pt x="219" y="882"/>
                    <a:pt x="171" y="984"/>
                  </a:cubicBezTo>
                  <a:cubicBezTo>
                    <a:pt x="61" y="1212"/>
                    <a:pt x="0" y="1469"/>
                    <a:pt x="0" y="1739"/>
                  </a:cubicBezTo>
                  <a:cubicBezTo>
                    <a:pt x="0" y="2700"/>
                    <a:pt x="777" y="3478"/>
                    <a:pt x="1739" y="3478"/>
                  </a:cubicBezTo>
                  <a:lnTo>
                    <a:pt x="1747" y="3478"/>
                  </a:lnTo>
                  <a:cubicBezTo>
                    <a:pt x="2075" y="3476"/>
                    <a:pt x="2380" y="3384"/>
                    <a:pt x="2640" y="3226"/>
                  </a:cubicBezTo>
                  <a:cubicBezTo>
                    <a:pt x="3141" y="2921"/>
                    <a:pt x="3477" y="2368"/>
                    <a:pt x="3477" y="1739"/>
                  </a:cubicBezTo>
                  <a:cubicBezTo>
                    <a:pt x="3477" y="1408"/>
                    <a:pt x="3387" y="1100"/>
                    <a:pt x="3226" y="837"/>
                  </a:cubicBezTo>
                  <a:cubicBezTo>
                    <a:pt x="2920" y="335"/>
                    <a:pt x="2368" y="0"/>
                    <a:pt x="17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4"/>
            <p:cNvSpPr/>
            <p:nvPr/>
          </p:nvSpPr>
          <p:spPr>
            <a:xfrm>
              <a:off x="8181777" y="3410878"/>
              <a:ext cx="310315" cy="384156"/>
            </a:xfrm>
            <a:custGeom>
              <a:avLst/>
              <a:gdLst/>
              <a:ahLst/>
              <a:cxnLst/>
              <a:rect l="l" t="t" r="r" b="b"/>
              <a:pathLst>
                <a:path w="6371" h="7887" extrusionOk="0">
                  <a:moveTo>
                    <a:pt x="920" y="4389"/>
                  </a:moveTo>
                  <a:cubicBezTo>
                    <a:pt x="855" y="4555"/>
                    <a:pt x="790" y="4719"/>
                    <a:pt x="724" y="4883"/>
                  </a:cubicBezTo>
                  <a:cubicBezTo>
                    <a:pt x="790" y="4719"/>
                    <a:pt x="855" y="4553"/>
                    <a:pt x="920" y="4389"/>
                  </a:cubicBezTo>
                  <a:close/>
                  <a:moveTo>
                    <a:pt x="4596" y="269"/>
                  </a:moveTo>
                  <a:cubicBezTo>
                    <a:pt x="5146" y="269"/>
                    <a:pt x="5640" y="532"/>
                    <a:pt x="5962" y="1054"/>
                  </a:cubicBezTo>
                  <a:cubicBezTo>
                    <a:pt x="6078" y="1319"/>
                    <a:pt x="6153" y="1606"/>
                    <a:pt x="6204" y="1892"/>
                  </a:cubicBezTo>
                  <a:cubicBezTo>
                    <a:pt x="6289" y="2351"/>
                    <a:pt x="6304" y="2822"/>
                    <a:pt x="6290" y="3290"/>
                  </a:cubicBezTo>
                  <a:cubicBezTo>
                    <a:pt x="6281" y="3475"/>
                    <a:pt x="6267" y="3659"/>
                    <a:pt x="6248" y="3842"/>
                  </a:cubicBezTo>
                  <a:cubicBezTo>
                    <a:pt x="6086" y="4420"/>
                    <a:pt x="5654" y="5701"/>
                    <a:pt x="4902" y="6045"/>
                  </a:cubicBezTo>
                  <a:cubicBezTo>
                    <a:pt x="4734" y="6122"/>
                    <a:pt x="4500" y="6217"/>
                    <a:pt x="4229" y="6322"/>
                  </a:cubicBezTo>
                  <a:cubicBezTo>
                    <a:pt x="3104" y="6749"/>
                    <a:pt x="1313" y="7324"/>
                    <a:pt x="701" y="7324"/>
                  </a:cubicBezTo>
                  <a:cubicBezTo>
                    <a:pt x="599" y="7324"/>
                    <a:pt x="530" y="7308"/>
                    <a:pt x="502" y="7273"/>
                  </a:cubicBezTo>
                  <a:cubicBezTo>
                    <a:pt x="267" y="6979"/>
                    <a:pt x="684" y="5567"/>
                    <a:pt x="1822" y="2737"/>
                  </a:cubicBezTo>
                  <a:cubicBezTo>
                    <a:pt x="1987" y="2324"/>
                    <a:pt x="2182" y="1964"/>
                    <a:pt x="2399" y="1656"/>
                  </a:cubicBezTo>
                  <a:cubicBezTo>
                    <a:pt x="3045" y="729"/>
                    <a:pt x="3869" y="269"/>
                    <a:pt x="4596" y="269"/>
                  </a:cubicBezTo>
                  <a:close/>
                  <a:moveTo>
                    <a:pt x="4691" y="0"/>
                  </a:moveTo>
                  <a:cubicBezTo>
                    <a:pt x="4628" y="0"/>
                    <a:pt x="4566" y="4"/>
                    <a:pt x="4505" y="10"/>
                  </a:cubicBezTo>
                  <a:cubicBezTo>
                    <a:pt x="4028" y="34"/>
                    <a:pt x="3562" y="201"/>
                    <a:pt x="3170" y="470"/>
                  </a:cubicBezTo>
                  <a:cubicBezTo>
                    <a:pt x="2777" y="738"/>
                    <a:pt x="2462" y="1103"/>
                    <a:pt x="2201" y="1496"/>
                  </a:cubicBezTo>
                  <a:cubicBezTo>
                    <a:pt x="1938" y="1889"/>
                    <a:pt x="1732" y="2316"/>
                    <a:pt x="1542" y="2747"/>
                  </a:cubicBezTo>
                  <a:cubicBezTo>
                    <a:pt x="1168" y="3611"/>
                    <a:pt x="864" y="4501"/>
                    <a:pt x="499" y="5369"/>
                  </a:cubicBezTo>
                  <a:cubicBezTo>
                    <a:pt x="331" y="5807"/>
                    <a:pt x="178" y="6255"/>
                    <a:pt x="83" y="6716"/>
                  </a:cubicBezTo>
                  <a:cubicBezTo>
                    <a:pt x="38" y="6946"/>
                    <a:pt x="4" y="7181"/>
                    <a:pt x="4" y="7417"/>
                  </a:cubicBezTo>
                  <a:cubicBezTo>
                    <a:pt x="6" y="7531"/>
                    <a:pt x="4" y="7660"/>
                    <a:pt x="83" y="7753"/>
                  </a:cubicBezTo>
                  <a:cubicBezTo>
                    <a:pt x="132" y="7816"/>
                    <a:pt x="204" y="7859"/>
                    <a:pt x="281" y="7877"/>
                  </a:cubicBezTo>
                  <a:lnTo>
                    <a:pt x="281" y="7877"/>
                  </a:lnTo>
                  <a:cubicBezTo>
                    <a:pt x="204" y="7858"/>
                    <a:pt x="134" y="7814"/>
                    <a:pt x="86" y="7752"/>
                  </a:cubicBezTo>
                  <a:cubicBezTo>
                    <a:pt x="7" y="7659"/>
                    <a:pt x="10" y="7531"/>
                    <a:pt x="10" y="7417"/>
                  </a:cubicBezTo>
                  <a:cubicBezTo>
                    <a:pt x="11" y="7181"/>
                    <a:pt x="47" y="6948"/>
                    <a:pt x="95" y="6719"/>
                  </a:cubicBezTo>
                  <a:cubicBezTo>
                    <a:pt x="192" y="6258"/>
                    <a:pt x="348" y="5813"/>
                    <a:pt x="519" y="5376"/>
                  </a:cubicBezTo>
                  <a:cubicBezTo>
                    <a:pt x="536" y="5335"/>
                    <a:pt x="554" y="5294"/>
                    <a:pt x="571" y="5253"/>
                  </a:cubicBezTo>
                  <a:lnTo>
                    <a:pt x="571" y="5253"/>
                  </a:lnTo>
                  <a:cubicBezTo>
                    <a:pt x="523" y="5372"/>
                    <a:pt x="479" y="5485"/>
                    <a:pt x="440" y="5594"/>
                  </a:cubicBezTo>
                  <a:lnTo>
                    <a:pt x="437" y="5595"/>
                  </a:lnTo>
                  <a:cubicBezTo>
                    <a:pt x="52" y="6634"/>
                    <a:pt x="0" y="7240"/>
                    <a:pt x="27" y="7570"/>
                  </a:cubicBezTo>
                  <a:cubicBezTo>
                    <a:pt x="43" y="7745"/>
                    <a:pt x="185" y="7876"/>
                    <a:pt x="355" y="7886"/>
                  </a:cubicBezTo>
                  <a:lnTo>
                    <a:pt x="355" y="7886"/>
                  </a:lnTo>
                  <a:cubicBezTo>
                    <a:pt x="357" y="7886"/>
                    <a:pt x="359" y="7886"/>
                    <a:pt x="360" y="7886"/>
                  </a:cubicBezTo>
                  <a:cubicBezTo>
                    <a:pt x="369" y="7886"/>
                    <a:pt x="377" y="7885"/>
                    <a:pt x="386" y="7885"/>
                  </a:cubicBezTo>
                  <a:lnTo>
                    <a:pt x="410" y="7885"/>
                  </a:lnTo>
                  <a:cubicBezTo>
                    <a:pt x="694" y="7857"/>
                    <a:pt x="963" y="7825"/>
                    <a:pt x="1216" y="7790"/>
                  </a:cubicBezTo>
                  <a:cubicBezTo>
                    <a:pt x="1874" y="7698"/>
                    <a:pt x="2529" y="7565"/>
                    <a:pt x="3163" y="7360"/>
                  </a:cubicBezTo>
                  <a:cubicBezTo>
                    <a:pt x="3611" y="7215"/>
                    <a:pt x="4048" y="7033"/>
                    <a:pt x="4461" y="6804"/>
                  </a:cubicBezTo>
                  <a:cubicBezTo>
                    <a:pt x="4667" y="6690"/>
                    <a:pt x="4867" y="6565"/>
                    <a:pt x="5063" y="6435"/>
                  </a:cubicBezTo>
                  <a:cubicBezTo>
                    <a:pt x="5159" y="6367"/>
                    <a:pt x="5257" y="6300"/>
                    <a:pt x="5351" y="6231"/>
                  </a:cubicBezTo>
                  <a:cubicBezTo>
                    <a:pt x="5445" y="6163"/>
                    <a:pt x="5548" y="6093"/>
                    <a:pt x="5619" y="5995"/>
                  </a:cubicBezTo>
                  <a:cubicBezTo>
                    <a:pt x="5770" y="5808"/>
                    <a:pt x="5870" y="5591"/>
                    <a:pt x="5956" y="5372"/>
                  </a:cubicBezTo>
                  <a:cubicBezTo>
                    <a:pt x="6041" y="5150"/>
                    <a:pt x="6109" y="4924"/>
                    <a:pt x="6161" y="4693"/>
                  </a:cubicBezTo>
                  <a:cubicBezTo>
                    <a:pt x="6270" y="4234"/>
                    <a:pt x="6328" y="3763"/>
                    <a:pt x="6354" y="3293"/>
                  </a:cubicBezTo>
                  <a:cubicBezTo>
                    <a:pt x="6371" y="2820"/>
                    <a:pt x="6359" y="2345"/>
                    <a:pt x="6277" y="1879"/>
                  </a:cubicBezTo>
                  <a:cubicBezTo>
                    <a:pt x="6195" y="1415"/>
                    <a:pt x="6061" y="943"/>
                    <a:pt x="5771" y="556"/>
                  </a:cubicBezTo>
                  <a:cubicBezTo>
                    <a:pt x="5626" y="365"/>
                    <a:pt x="5438" y="201"/>
                    <a:pt x="5214" y="104"/>
                  </a:cubicBezTo>
                  <a:cubicBezTo>
                    <a:pt x="5049" y="30"/>
                    <a:pt x="4869" y="0"/>
                    <a:pt x="4691" y="0"/>
                  </a:cubicBezTo>
                  <a:close/>
                  <a:moveTo>
                    <a:pt x="281" y="7877"/>
                  </a:moveTo>
                  <a:cubicBezTo>
                    <a:pt x="308" y="7883"/>
                    <a:pt x="336" y="7887"/>
                    <a:pt x="363" y="7887"/>
                  </a:cubicBezTo>
                  <a:cubicBezTo>
                    <a:pt x="369" y="7887"/>
                    <a:pt x="375" y="7887"/>
                    <a:pt x="380" y="7886"/>
                  </a:cubicBezTo>
                  <a:lnTo>
                    <a:pt x="380" y="7886"/>
                  </a:lnTo>
                  <a:cubicBezTo>
                    <a:pt x="378" y="7886"/>
                    <a:pt x="377" y="7886"/>
                    <a:pt x="375" y="7886"/>
                  </a:cubicBezTo>
                  <a:cubicBezTo>
                    <a:pt x="368" y="7886"/>
                    <a:pt x="361" y="7886"/>
                    <a:pt x="355" y="7886"/>
                  </a:cubicBezTo>
                  <a:lnTo>
                    <a:pt x="355" y="7886"/>
                  </a:lnTo>
                  <a:cubicBezTo>
                    <a:pt x="330" y="7885"/>
                    <a:pt x="305" y="7882"/>
                    <a:pt x="281" y="787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 name="Google Shape;553;p54"/>
          <p:cNvSpPr/>
          <p:nvPr/>
        </p:nvSpPr>
        <p:spPr>
          <a:xfrm>
            <a:off x="8350731" y="1638772"/>
            <a:ext cx="700953" cy="1563370"/>
          </a:xfrm>
          <a:custGeom>
            <a:avLst/>
            <a:gdLst/>
            <a:ahLst/>
            <a:cxnLst/>
            <a:rect l="l" t="t" r="r" b="b"/>
            <a:pathLst>
              <a:path w="11869" h="26472" extrusionOk="0">
                <a:moveTo>
                  <a:pt x="3136" y="0"/>
                </a:moveTo>
                <a:cubicBezTo>
                  <a:pt x="3136" y="1"/>
                  <a:pt x="3529" y="4229"/>
                  <a:pt x="3824" y="4574"/>
                </a:cubicBezTo>
                <a:cubicBezTo>
                  <a:pt x="4120" y="4918"/>
                  <a:pt x="4610" y="5509"/>
                  <a:pt x="4610" y="5509"/>
                </a:cubicBezTo>
                <a:lnTo>
                  <a:pt x="4610" y="5985"/>
                </a:lnTo>
                <a:cubicBezTo>
                  <a:pt x="4333" y="6152"/>
                  <a:pt x="4161" y="6470"/>
                  <a:pt x="4196" y="6813"/>
                </a:cubicBezTo>
                <a:cubicBezTo>
                  <a:pt x="4210" y="6946"/>
                  <a:pt x="4254" y="7069"/>
                  <a:pt x="4319" y="7177"/>
                </a:cubicBezTo>
                <a:cubicBezTo>
                  <a:pt x="3857" y="7640"/>
                  <a:pt x="1" y="11513"/>
                  <a:pt x="185" y="11605"/>
                </a:cubicBezTo>
                <a:cubicBezTo>
                  <a:pt x="189" y="11607"/>
                  <a:pt x="195" y="11608"/>
                  <a:pt x="202" y="11608"/>
                </a:cubicBezTo>
                <a:cubicBezTo>
                  <a:pt x="514" y="11608"/>
                  <a:pt x="3433" y="9483"/>
                  <a:pt x="3578" y="9147"/>
                </a:cubicBezTo>
                <a:cubicBezTo>
                  <a:pt x="3725" y="8802"/>
                  <a:pt x="4267" y="8213"/>
                  <a:pt x="4364" y="7967"/>
                </a:cubicBezTo>
                <a:cubicBezTo>
                  <a:pt x="4412" y="7848"/>
                  <a:pt x="4527" y="7651"/>
                  <a:pt x="4634" y="7478"/>
                </a:cubicBezTo>
                <a:cubicBezTo>
                  <a:pt x="4689" y="7507"/>
                  <a:pt x="4746" y="7531"/>
                  <a:pt x="4807" y="7550"/>
                </a:cubicBezTo>
                <a:cubicBezTo>
                  <a:pt x="4623" y="10384"/>
                  <a:pt x="4558" y="26472"/>
                  <a:pt x="4558" y="26472"/>
                </a:cubicBezTo>
                <a:lnTo>
                  <a:pt x="6042" y="26472"/>
                </a:lnTo>
                <a:lnTo>
                  <a:pt x="5316" y="7545"/>
                </a:lnTo>
                <a:cubicBezTo>
                  <a:pt x="5556" y="7469"/>
                  <a:pt x="5745" y="7292"/>
                  <a:pt x="5843" y="7068"/>
                </a:cubicBezTo>
                <a:cubicBezTo>
                  <a:pt x="6909" y="7367"/>
                  <a:pt x="10825" y="8470"/>
                  <a:pt x="11309" y="8606"/>
                </a:cubicBezTo>
                <a:cubicBezTo>
                  <a:pt x="11485" y="8655"/>
                  <a:pt x="11593" y="8676"/>
                  <a:pt x="11659" y="8676"/>
                </a:cubicBezTo>
                <a:cubicBezTo>
                  <a:pt x="11804" y="8676"/>
                  <a:pt x="11755" y="8579"/>
                  <a:pt x="11801" y="8471"/>
                </a:cubicBezTo>
                <a:cubicBezTo>
                  <a:pt x="11868" y="8314"/>
                  <a:pt x="8533" y="7127"/>
                  <a:pt x="8196" y="6915"/>
                </a:cubicBezTo>
                <a:cubicBezTo>
                  <a:pt x="8060" y="6829"/>
                  <a:pt x="7832" y="6800"/>
                  <a:pt x="7590" y="6800"/>
                </a:cubicBezTo>
                <a:cubicBezTo>
                  <a:pt x="7234" y="6800"/>
                  <a:pt x="6847" y="6863"/>
                  <a:pt x="6674" y="6904"/>
                </a:cubicBezTo>
                <a:cubicBezTo>
                  <a:pt x="6639" y="6912"/>
                  <a:pt x="6600" y="6915"/>
                  <a:pt x="6557" y="6915"/>
                </a:cubicBezTo>
                <a:cubicBezTo>
                  <a:pt x="6355" y="6915"/>
                  <a:pt x="6083" y="6837"/>
                  <a:pt x="5913" y="6781"/>
                </a:cubicBezTo>
                <a:cubicBezTo>
                  <a:pt x="5916" y="6733"/>
                  <a:pt x="5915" y="6685"/>
                  <a:pt x="5911" y="6635"/>
                </a:cubicBezTo>
                <a:cubicBezTo>
                  <a:pt x="5865" y="6192"/>
                  <a:pt x="5490" y="5862"/>
                  <a:pt x="5054" y="5862"/>
                </a:cubicBezTo>
                <a:cubicBezTo>
                  <a:pt x="5032" y="5862"/>
                  <a:pt x="5010" y="5863"/>
                  <a:pt x="4988" y="5865"/>
                </a:cubicBezTo>
                <a:cubicBezTo>
                  <a:pt x="4678" y="4760"/>
                  <a:pt x="3352" y="88"/>
                  <a:pt x="31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4"/>
          <p:cNvSpPr/>
          <p:nvPr/>
        </p:nvSpPr>
        <p:spPr>
          <a:xfrm>
            <a:off x="7949025" y="2074188"/>
            <a:ext cx="481763" cy="1074498"/>
          </a:xfrm>
          <a:custGeom>
            <a:avLst/>
            <a:gdLst/>
            <a:ahLst/>
            <a:cxnLst/>
            <a:rect l="l" t="t" r="r" b="b"/>
            <a:pathLst>
              <a:path w="11869" h="26472" extrusionOk="0">
                <a:moveTo>
                  <a:pt x="3136" y="0"/>
                </a:moveTo>
                <a:cubicBezTo>
                  <a:pt x="3136" y="1"/>
                  <a:pt x="3529" y="4229"/>
                  <a:pt x="3824" y="4574"/>
                </a:cubicBezTo>
                <a:cubicBezTo>
                  <a:pt x="4120" y="4918"/>
                  <a:pt x="4610" y="5509"/>
                  <a:pt x="4610" y="5509"/>
                </a:cubicBezTo>
                <a:lnTo>
                  <a:pt x="4610" y="5985"/>
                </a:lnTo>
                <a:cubicBezTo>
                  <a:pt x="4333" y="6152"/>
                  <a:pt x="4161" y="6470"/>
                  <a:pt x="4196" y="6813"/>
                </a:cubicBezTo>
                <a:cubicBezTo>
                  <a:pt x="4210" y="6946"/>
                  <a:pt x="4254" y="7069"/>
                  <a:pt x="4319" y="7177"/>
                </a:cubicBezTo>
                <a:cubicBezTo>
                  <a:pt x="3857" y="7640"/>
                  <a:pt x="1" y="11513"/>
                  <a:pt x="185" y="11605"/>
                </a:cubicBezTo>
                <a:cubicBezTo>
                  <a:pt x="189" y="11607"/>
                  <a:pt x="195" y="11608"/>
                  <a:pt x="202" y="11608"/>
                </a:cubicBezTo>
                <a:cubicBezTo>
                  <a:pt x="514" y="11608"/>
                  <a:pt x="3433" y="9483"/>
                  <a:pt x="3578" y="9147"/>
                </a:cubicBezTo>
                <a:cubicBezTo>
                  <a:pt x="3725" y="8802"/>
                  <a:pt x="4267" y="8213"/>
                  <a:pt x="4364" y="7967"/>
                </a:cubicBezTo>
                <a:cubicBezTo>
                  <a:pt x="4412" y="7848"/>
                  <a:pt x="4527" y="7651"/>
                  <a:pt x="4634" y="7478"/>
                </a:cubicBezTo>
                <a:cubicBezTo>
                  <a:pt x="4689" y="7507"/>
                  <a:pt x="4746" y="7531"/>
                  <a:pt x="4807" y="7550"/>
                </a:cubicBezTo>
                <a:cubicBezTo>
                  <a:pt x="4623" y="10384"/>
                  <a:pt x="4558" y="26472"/>
                  <a:pt x="4558" y="26472"/>
                </a:cubicBezTo>
                <a:lnTo>
                  <a:pt x="6042" y="26472"/>
                </a:lnTo>
                <a:lnTo>
                  <a:pt x="5316" y="7545"/>
                </a:lnTo>
                <a:cubicBezTo>
                  <a:pt x="5556" y="7469"/>
                  <a:pt x="5745" y="7292"/>
                  <a:pt x="5843" y="7068"/>
                </a:cubicBezTo>
                <a:cubicBezTo>
                  <a:pt x="6909" y="7367"/>
                  <a:pt x="10825" y="8470"/>
                  <a:pt x="11309" y="8606"/>
                </a:cubicBezTo>
                <a:cubicBezTo>
                  <a:pt x="11485" y="8655"/>
                  <a:pt x="11593" y="8676"/>
                  <a:pt x="11659" y="8676"/>
                </a:cubicBezTo>
                <a:cubicBezTo>
                  <a:pt x="11804" y="8676"/>
                  <a:pt x="11755" y="8579"/>
                  <a:pt x="11801" y="8471"/>
                </a:cubicBezTo>
                <a:cubicBezTo>
                  <a:pt x="11868" y="8314"/>
                  <a:pt x="8533" y="7127"/>
                  <a:pt x="8196" y="6915"/>
                </a:cubicBezTo>
                <a:cubicBezTo>
                  <a:pt x="8060" y="6829"/>
                  <a:pt x="7832" y="6800"/>
                  <a:pt x="7590" y="6800"/>
                </a:cubicBezTo>
                <a:cubicBezTo>
                  <a:pt x="7234" y="6800"/>
                  <a:pt x="6847" y="6863"/>
                  <a:pt x="6674" y="6904"/>
                </a:cubicBezTo>
                <a:cubicBezTo>
                  <a:pt x="6639" y="6912"/>
                  <a:pt x="6600" y="6915"/>
                  <a:pt x="6557" y="6915"/>
                </a:cubicBezTo>
                <a:cubicBezTo>
                  <a:pt x="6355" y="6915"/>
                  <a:pt x="6083" y="6837"/>
                  <a:pt x="5913" y="6781"/>
                </a:cubicBezTo>
                <a:cubicBezTo>
                  <a:pt x="5916" y="6733"/>
                  <a:pt x="5915" y="6685"/>
                  <a:pt x="5911" y="6635"/>
                </a:cubicBezTo>
                <a:cubicBezTo>
                  <a:pt x="5865" y="6192"/>
                  <a:pt x="5490" y="5862"/>
                  <a:pt x="5054" y="5862"/>
                </a:cubicBezTo>
                <a:cubicBezTo>
                  <a:pt x="5032" y="5862"/>
                  <a:pt x="5010" y="5863"/>
                  <a:pt x="4988" y="5865"/>
                </a:cubicBezTo>
                <a:cubicBezTo>
                  <a:pt x="4678" y="4760"/>
                  <a:pt x="3352" y="88"/>
                  <a:pt x="31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4"/>
          <p:cNvSpPr/>
          <p:nvPr/>
        </p:nvSpPr>
        <p:spPr>
          <a:xfrm>
            <a:off x="8213903" y="2619514"/>
            <a:ext cx="267723" cy="340840"/>
          </a:xfrm>
          <a:custGeom>
            <a:avLst/>
            <a:gdLst/>
            <a:ahLst/>
            <a:cxnLst/>
            <a:rect l="l" t="t" r="r" b="b"/>
            <a:pathLst>
              <a:path w="13635" h="17361" extrusionOk="0">
                <a:moveTo>
                  <a:pt x="5674" y="7715"/>
                </a:moveTo>
                <a:cubicBezTo>
                  <a:pt x="5914" y="7856"/>
                  <a:pt x="6189" y="7933"/>
                  <a:pt x="6468" y="7933"/>
                </a:cubicBezTo>
                <a:cubicBezTo>
                  <a:pt x="6593" y="7933"/>
                  <a:pt x="6717" y="7917"/>
                  <a:pt x="6840" y="7887"/>
                </a:cubicBezTo>
                <a:lnTo>
                  <a:pt x="6840" y="7887"/>
                </a:lnTo>
                <a:lnTo>
                  <a:pt x="6570" y="10464"/>
                </a:lnTo>
                <a:lnTo>
                  <a:pt x="5083" y="9260"/>
                </a:lnTo>
                <a:cubicBezTo>
                  <a:pt x="5415" y="9058"/>
                  <a:pt x="5620" y="8695"/>
                  <a:pt x="5620" y="8309"/>
                </a:cubicBezTo>
                <a:cubicBezTo>
                  <a:pt x="5620" y="8176"/>
                  <a:pt x="5592" y="8043"/>
                  <a:pt x="5543" y="7910"/>
                </a:cubicBezTo>
                <a:lnTo>
                  <a:pt x="5548" y="7910"/>
                </a:lnTo>
                <a:cubicBezTo>
                  <a:pt x="5598" y="7848"/>
                  <a:pt x="5639" y="7783"/>
                  <a:pt x="5674" y="7715"/>
                </a:cubicBezTo>
                <a:close/>
                <a:moveTo>
                  <a:pt x="6474" y="0"/>
                </a:moveTo>
                <a:cubicBezTo>
                  <a:pt x="5875" y="0"/>
                  <a:pt x="5304" y="345"/>
                  <a:pt x="5042" y="928"/>
                </a:cubicBezTo>
                <a:lnTo>
                  <a:pt x="5037" y="932"/>
                </a:lnTo>
                <a:cubicBezTo>
                  <a:pt x="4228" y="1015"/>
                  <a:pt x="3646" y="1698"/>
                  <a:pt x="3646" y="2474"/>
                </a:cubicBezTo>
                <a:cubicBezTo>
                  <a:pt x="3646" y="2586"/>
                  <a:pt x="3656" y="2696"/>
                  <a:pt x="3678" y="2808"/>
                </a:cubicBezTo>
                <a:lnTo>
                  <a:pt x="3673" y="2808"/>
                </a:lnTo>
                <a:cubicBezTo>
                  <a:pt x="3154" y="3275"/>
                  <a:pt x="3027" y="4005"/>
                  <a:pt x="3291" y="4600"/>
                </a:cubicBezTo>
                <a:cubicBezTo>
                  <a:pt x="3253" y="4596"/>
                  <a:pt x="3216" y="4593"/>
                  <a:pt x="3179" y="4593"/>
                </a:cubicBezTo>
                <a:cubicBezTo>
                  <a:pt x="2935" y="4593"/>
                  <a:pt x="2686" y="4676"/>
                  <a:pt x="2480" y="4843"/>
                </a:cubicBezTo>
                <a:cubicBezTo>
                  <a:pt x="2347" y="4792"/>
                  <a:pt x="2214" y="4771"/>
                  <a:pt x="2081" y="4771"/>
                </a:cubicBezTo>
                <a:cubicBezTo>
                  <a:pt x="1588" y="4771"/>
                  <a:pt x="1138" y="5092"/>
                  <a:pt x="1005" y="5596"/>
                </a:cubicBezTo>
                <a:cubicBezTo>
                  <a:pt x="501" y="5731"/>
                  <a:pt x="173" y="6184"/>
                  <a:pt x="173" y="6673"/>
                </a:cubicBezTo>
                <a:cubicBezTo>
                  <a:pt x="173" y="6806"/>
                  <a:pt x="201" y="6939"/>
                  <a:pt x="251" y="7072"/>
                </a:cubicBezTo>
                <a:cubicBezTo>
                  <a:pt x="84" y="7283"/>
                  <a:pt x="0" y="7527"/>
                  <a:pt x="0" y="7777"/>
                </a:cubicBezTo>
                <a:cubicBezTo>
                  <a:pt x="0" y="8138"/>
                  <a:pt x="178" y="8492"/>
                  <a:pt x="511" y="8709"/>
                </a:cubicBezTo>
                <a:cubicBezTo>
                  <a:pt x="472" y="9352"/>
                  <a:pt x="988" y="9879"/>
                  <a:pt x="1626" y="9879"/>
                </a:cubicBezTo>
                <a:lnTo>
                  <a:pt x="1681" y="9879"/>
                </a:lnTo>
                <a:cubicBezTo>
                  <a:pt x="1897" y="10211"/>
                  <a:pt x="2253" y="10389"/>
                  <a:pt x="2620" y="10389"/>
                </a:cubicBezTo>
                <a:cubicBezTo>
                  <a:pt x="2863" y="10389"/>
                  <a:pt x="3113" y="10306"/>
                  <a:pt x="3318" y="10139"/>
                </a:cubicBezTo>
                <a:cubicBezTo>
                  <a:pt x="3451" y="10189"/>
                  <a:pt x="3584" y="10211"/>
                  <a:pt x="3718" y="10211"/>
                </a:cubicBezTo>
                <a:cubicBezTo>
                  <a:pt x="4104" y="10211"/>
                  <a:pt x="4467" y="10011"/>
                  <a:pt x="4669" y="9677"/>
                </a:cubicBezTo>
                <a:lnTo>
                  <a:pt x="6423" y="11842"/>
                </a:lnTo>
                <a:lnTo>
                  <a:pt x="6426" y="11841"/>
                </a:lnTo>
                <a:lnTo>
                  <a:pt x="6426" y="11841"/>
                </a:lnTo>
                <a:lnTo>
                  <a:pt x="5846" y="17361"/>
                </a:lnTo>
                <a:lnTo>
                  <a:pt x="8654" y="17361"/>
                </a:lnTo>
                <a:lnTo>
                  <a:pt x="8207" y="13100"/>
                </a:lnTo>
                <a:lnTo>
                  <a:pt x="10015" y="10870"/>
                </a:lnTo>
                <a:cubicBezTo>
                  <a:pt x="10162" y="11120"/>
                  <a:pt x="10433" y="11271"/>
                  <a:pt x="10727" y="11271"/>
                </a:cubicBezTo>
                <a:cubicBezTo>
                  <a:pt x="10828" y="11271"/>
                  <a:pt x="10928" y="11254"/>
                  <a:pt x="11027" y="11215"/>
                </a:cubicBezTo>
                <a:cubicBezTo>
                  <a:pt x="11182" y="11343"/>
                  <a:pt x="11367" y="11403"/>
                  <a:pt x="11551" y="11403"/>
                </a:cubicBezTo>
                <a:cubicBezTo>
                  <a:pt x="11822" y="11403"/>
                  <a:pt x="12089" y="11271"/>
                  <a:pt x="12248" y="11027"/>
                </a:cubicBezTo>
                <a:lnTo>
                  <a:pt x="12248" y="11021"/>
                </a:lnTo>
                <a:lnTo>
                  <a:pt x="12252" y="11021"/>
                </a:lnTo>
                <a:cubicBezTo>
                  <a:pt x="12269" y="11022"/>
                  <a:pt x="12285" y="11023"/>
                  <a:pt x="12301" y="11023"/>
                </a:cubicBezTo>
                <a:cubicBezTo>
                  <a:pt x="12773" y="11023"/>
                  <a:pt x="13151" y="10627"/>
                  <a:pt x="13129" y="10150"/>
                </a:cubicBezTo>
                <a:lnTo>
                  <a:pt x="13129" y="10145"/>
                </a:lnTo>
                <a:cubicBezTo>
                  <a:pt x="13546" y="9879"/>
                  <a:pt x="13635" y="9308"/>
                  <a:pt x="13324" y="8925"/>
                </a:cubicBezTo>
                <a:lnTo>
                  <a:pt x="13318" y="8919"/>
                </a:lnTo>
                <a:cubicBezTo>
                  <a:pt x="13356" y="8819"/>
                  <a:pt x="13373" y="8720"/>
                  <a:pt x="13373" y="8620"/>
                </a:cubicBezTo>
                <a:cubicBezTo>
                  <a:pt x="13373" y="8254"/>
                  <a:pt x="13130" y="7916"/>
                  <a:pt x="12758" y="7815"/>
                </a:cubicBezTo>
                <a:cubicBezTo>
                  <a:pt x="12658" y="7438"/>
                  <a:pt x="12320" y="7201"/>
                  <a:pt x="11954" y="7201"/>
                </a:cubicBezTo>
                <a:cubicBezTo>
                  <a:pt x="11854" y="7201"/>
                  <a:pt x="11753" y="7216"/>
                  <a:pt x="11654" y="7256"/>
                </a:cubicBezTo>
                <a:cubicBezTo>
                  <a:pt x="11499" y="7128"/>
                  <a:pt x="11310" y="7066"/>
                  <a:pt x="11127" y="7066"/>
                </a:cubicBezTo>
                <a:cubicBezTo>
                  <a:pt x="10856" y="7066"/>
                  <a:pt x="10589" y="7201"/>
                  <a:pt x="10429" y="7449"/>
                </a:cubicBezTo>
                <a:cubicBezTo>
                  <a:pt x="10413" y="7448"/>
                  <a:pt x="10397" y="7448"/>
                  <a:pt x="10381" y="7448"/>
                </a:cubicBezTo>
                <a:cubicBezTo>
                  <a:pt x="9925" y="7448"/>
                  <a:pt x="9553" y="7820"/>
                  <a:pt x="9553" y="8276"/>
                </a:cubicBezTo>
                <a:lnTo>
                  <a:pt x="9553" y="8326"/>
                </a:lnTo>
                <a:cubicBezTo>
                  <a:pt x="9302" y="8487"/>
                  <a:pt x="9175" y="8753"/>
                  <a:pt x="9175" y="9025"/>
                </a:cubicBezTo>
                <a:cubicBezTo>
                  <a:pt x="9175" y="9208"/>
                  <a:pt x="9230" y="9396"/>
                  <a:pt x="9358" y="9551"/>
                </a:cubicBezTo>
                <a:cubicBezTo>
                  <a:pt x="9202" y="9954"/>
                  <a:pt x="9383" y="10399"/>
                  <a:pt x="9749" y="10590"/>
                </a:cubicBezTo>
                <a:lnTo>
                  <a:pt x="8092" y="12002"/>
                </a:lnTo>
                <a:lnTo>
                  <a:pt x="7661" y="7887"/>
                </a:lnTo>
                <a:lnTo>
                  <a:pt x="7661" y="7887"/>
                </a:lnTo>
                <a:cubicBezTo>
                  <a:pt x="7783" y="7917"/>
                  <a:pt x="7909" y="7931"/>
                  <a:pt x="8032" y="7931"/>
                </a:cubicBezTo>
                <a:cubicBezTo>
                  <a:pt x="8625" y="7931"/>
                  <a:pt x="9196" y="7593"/>
                  <a:pt x="9458" y="7005"/>
                </a:cubicBezTo>
                <a:cubicBezTo>
                  <a:pt x="10268" y="6922"/>
                  <a:pt x="10856" y="6235"/>
                  <a:pt x="10856" y="5458"/>
                </a:cubicBezTo>
                <a:cubicBezTo>
                  <a:pt x="10856" y="5353"/>
                  <a:pt x="10845" y="5241"/>
                  <a:pt x="10822" y="5131"/>
                </a:cubicBezTo>
                <a:lnTo>
                  <a:pt x="10822" y="5126"/>
                </a:lnTo>
                <a:cubicBezTo>
                  <a:pt x="11165" y="4815"/>
                  <a:pt x="11338" y="4393"/>
                  <a:pt x="11338" y="3967"/>
                </a:cubicBezTo>
                <a:cubicBezTo>
                  <a:pt x="11338" y="3545"/>
                  <a:pt x="11165" y="3117"/>
                  <a:pt x="10822" y="2808"/>
                </a:cubicBezTo>
                <a:cubicBezTo>
                  <a:pt x="10845" y="2696"/>
                  <a:pt x="10856" y="2586"/>
                  <a:pt x="10856" y="2480"/>
                </a:cubicBezTo>
                <a:cubicBezTo>
                  <a:pt x="10856" y="1698"/>
                  <a:pt x="10268" y="1015"/>
                  <a:pt x="9458" y="932"/>
                </a:cubicBezTo>
                <a:lnTo>
                  <a:pt x="9458" y="928"/>
                </a:lnTo>
                <a:cubicBezTo>
                  <a:pt x="9196" y="345"/>
                  <a:pt x="8620" y="0"/>
                  <a:pt x="8026" y="0"/>
                </a:cubicBezTo>
                <a:cubicBezTo>
                  <a:pt x="7760" y="0"/>
                  <a:pt x="7495" y="67"/>
                  <a:pt x="7250" y="211"/>
                </a:cubicBezTo>
                <a:cubicBezTo>
                  <a:pt x="7000" y="67"/>
                  <a:pt x="6734" y="0"/>
                  <a:pt x="64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4"/>
          <p:cNvSpPr/>
          <p:nvPr/>
        </p:nvSpPr>
        <p:spPr>
          <a:xfrm>
            <a:off x="4385300" y="3251475"/>
            <a:ext cx="1438201" cy="340819"/>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4"/>
          <p:cNvSpPr/>
          <p:nvPr/>
        </p:nvSpPr>
        <p:spPr>
          <a:xfrm>
            <a:off x="7081713" y="958020"/>
            <a:ext cx="1675785" cy="397136"/>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4"/>
          <p:cNvSpPr/>
          <p:nvPr/>
        </p:nvSpPr>
        <p:spPr>
          <a:xfrm>
            <a:off x="637300" y="629345"/>
            <a:ext cx="1675785" cy="397136"/>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55"/>
          <p:cNvSpPr/>
          <p:nvPr/>
        </p:nvSpPr>
        <p:spPr>
          <a:xfrm flipH="1">
            <a:off x="1583500" y="548300"/>
            <a:ext cx="7220400" cy="3112800"/>
          </a:xfrm>
          <a:prstGeom prst="round2DiagRect">
            <a:avLst>
              <a:gd name="adj1" fmla="val 16667"/>
              <a:gd name="adj2" fmla="val 0"/>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564" name="Google Shape;564;p55"/>
          <p:cNvGrpSpPr/>
          <p:nvPr/>
        </p:nvGrpSpPr>
        <p:grpSpPr>
          <a:xfrm flipH="1">
            <a:off x="-889975" y="1467810"/>
            <a:ext cx="5069280" cy="3675698"/>
            <a:chOff x="4352672" y="1794325"/>
            <a:chExt cx="4618934" cy="3349155"/>
          </a:xfrm>
        </p:grpSpPr>
        <p:sp>
          <p:nvSpPr>
            <p:cNvPr id="565" name="Google Shape;565;p55"/>
            <p:cNvSpPr/>
            <p:nvPr/>
          </p:nvSpPr>
          <p:spPr>
            <a:xfrm>
              <a:off x="4352672" y="2230153"/>
              <a:ext cx="4618934" cy="2913327"/>
            </a:xfrm>
            <a:custGeom>
              <a:avLst/>
              <a:gdLst/>
              <a:ahLst/>
              <a:cxnLst/>
              <a:rect l="l" t="t" r="r" b="b"/>
              <a:pathLst>
                <a:path w="74532" h="47010" extrusionOk="0">
                  <a:moveTo>
                    <a:pt x="54653" y="0"/>
                  </a:moveTo>
                  <a:cubicBezTo>
                    <a:pt x="53200" y="0"/>
                    <a:pt x="51847" y="308"/>
                    <a:pt x="50723" y="888"/>
                  </a:cubicBezTo>
                  <a:cubicBezTo>
                    <a:pt x="43140" y="4799"/>
                    <a:pt x="42201" y="11965"/>
                    <a:pt x="35079" y="12941"/>
                  </a:cubicBezTo>
                  <a:cubicBezTo>
                    <a:pt x="34640" y="13001"/>
                    <a:pt x="34220" y="13029"/>
                    <a:pt x="33817" y="13029"/>
                  </a:cubicBezTo>
                  <a:cubicBezTo>
                    <a:pt x="28008" y="13029"/>
                    <a:pt x="25638" y="7193"/>
                    <a:pt x="17704" y="7193"/>
                  </a:cubicBezTo>
                  <a:cubicBezTo>
                    <a:pt x="17261" y="7193"/>
                    <a:pt x="16800" y="7212"/>
                    <a:pt x="16321" y="7250"/>
                  </a:cubicBezTo>
                  <a:cubicBezTo>
                    <a:pt x="7445" y="7962"/>
                    <a:pt x="5255" y="19804"/>
                    <a:pt x="6743" y="26511"/>
                  </a:cubicBezTo>
                  <a:cubicBezTo>
                    <a:pt x="8230" y="33220"/>
                    <a:pt x="2193" y="31857"/>
                    <a:pt x="962" y="37812"/>
                  </a:cubicBezTo>
                  <a:cubicBezTo>
                    <a:pt x="1" y="42459"/>
                    <a:pt x="6264" y="47009"/>
                    <a:pt x="6264" y="47009"/>
                  </a:cubicBezTo>
                  <a:lnTo>
                    <a:pt x="65131" y="47009"/>
                  </a:lnTo>
                  <a:cubicBezTo>
                    <a:pt x="65131" y="47009"/>
                    <a:pt x="74486" y="44516"/>
                    <a:pt x="74509" y="34367"/>
                  </a:cubicBezTo>
                  <a:cubicBezTo>
                    <a:pt x="74532" y="24219"/>
                    <a:pt x="70861" y="24838"/>
                    <a:pt x="68203" y="13020"/>
                  </a:cubicBezTo>
                  <a:cubicBezTo>
                    <a:pt x="66134" y="3817"/>
                    <a:pt x="59769" y="0"/>
                    <a:pt x="546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5"/>
            <p:cNvSpPr/>
            <p:nvPr/>
          </p:nvSpPr>
          <p:spPr>
            <a:xfrm>
              <a:off x="4454125" y="2726100"/>
              <a:ext cx="4463197" cy="2417337"/>
            </a:xfrm>
            <a:custGeom>
              <a:avLst/>
              <a:gdLst/>
              <a:ahLst/>
              <a:cxnLst/>
              <a:rect l="l" t="t" r="r" b="b"/>
              <a:pathLst>
                <a:path w="72019" h="37217" extrusionOk="0">
                  <a:moveTo>
                    <a:pt x="53179" y="0"/>
                  </a:moveTo>
                  <a:cubicBezTo>
                    <a:pt x="52371" y="0"/>
                    <a:pt x="51548" y="99"/>
                    <a:pt x="50717" y="290"/>
                  </a:cubicBezTo>
                  <a:cubicBezTo>
                    <a:pt x="45513" y="1483"/>
                    <a:pt x="42522" y="9504"/>
                    <a:pt x="35118" y="10338"/>
                  </a:cubicBezTo>
                  <a:cubicBezTo>
                    <a:pt x="34572" y="10399"/>
                    <a:pt x="34055" y="10427"/>
                    <a:pt x="33564" y="10427"/>
                  </a:cubicBezTo>
                  <a:cubicBezTo>
                    <a:pt x="29031" y="10427"/>
                    <a:pt x="26654" y="8070"/>
                    <a:pt x="23116" y="8070"/>
                  </a:cubicBezTo>
                  <a:cubicBezTo>
                    <a:pt x="21839" y="8070"/>
                    <a:pt x="20411" y="8377"/>
                    <a:pt x="18675" y="9213"/>
                  </a:cubicBezTo>
                  <a:cubicBezTo>
                    <a:pt x="13322" y="11794"/>
                    <a:pt x="12285" y="15179"/>
                    <a:pt x="12210" y="21131"/>
                  </a:cubicBezTo>
                  <a:cubicBezTo>
                    <a:pt x="12134" y="27068"/>
                    <a:pt x="3842" y="23291"/>
                    <a:pt x="1786" y="27647"/>
                  </a:cubicBezTo>
                  <a:cubicBezTo>
                    <a:pt x="0" y="31427"/>
                    <a:pt x="4754" y="37216"/>
                    <a:pt x="4754" y="37216"/>
                  </a:cubicBezTo>
                  <a:lnTo>
                    <a:pt x="65942" y="37216"/>
                  </a:lnTo>
                  <a:cubicBezTo>
                    <a:pt x="65942" y="37216"/>
                    <a:pt x="71970" y="35247"/>
                    <a:pt x="71994" y="26577"/>
                  </a:cubicBezTo>
                  <a:cubicBezTo>
                    <a:pt x="72018" y="17906"/>
                    <a:pt x="67337" y="22180"/>
                    <a:pt x="64575" y="12084"/>
                  </a:cubicBezTo>
                  <a:cubicBezTo>
                    <a:pt x="62214" y="3452"/>
                    <a:pt x="57946" y="0"/>
                    <a:pt x="531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5"/>
            <p:cNvSpPr/>
            <p:nvPr/>
          </p:nvSpPr>
          <p:spPr>
            <a:xfrm flipH="1">
              <a:off x="6278872" y="2492593"/>
              <a:ext cx="461959" cy="1046066"/>
            </a:xfrm>
            <a:custGeom>
              <a:avLst/>
              <a:gdLst/>
              <a:ahLst/>
              <a:cxnLst/>
              <a:rect l="l" t="t" r="r" b="b"/>
              <a:pathLst>
                <a:path w="8585" h="19440" extrusionOk="0">
                  <a:moveTo>
                    <a:pt x="5830" y="59"/>
                  </a:moveTo>
                  <a:cubicBezTo>
                    <a:pt x="5704" y="59"/>
                    <a:pt x="4975" y="2480"/>
                    <a:pt x="4834" y="2729"/>
                  </a:cubicBezTo>
                  <a:cubicBezTo>
                    <a:pt x="4692" y="2980"/>
                    <a:pt x="4821" y="3624"/>
                    <a:pt x="4880" y="3833"/>
                  </a:cubicBezTo>
                  <a:cubicBezTo>
                    <a:pt x="4920" y="3976"/>
                    <a:pt x="4859" y="4238"/>
                    <a:pt x="4818" y="4389"/>
                  </a:cubicBezTo>
                  <a:cubicBezTo>
                    <a:pt x="4783" y="4389"/>
                    <a:pt x="4747" y="4390"/>
                    <a:pt x="4712" y="4396"/>
                  </a:cubicBezTo>
                  <a:cubicBezTo>
                    <a:pt x="4377" y="4448"/>
                    <a:pt x="4145" y="4758"/>
                    <a:pt x="4188" y="5093"/>
                  </a:cubicBezTo>
                  <a:cubicBezTo>
                    <a:pt x="3396" y="5357"/>
                    <a:pt x="56" y="6484"/>
                    <a:pt x="1" y="6645"/>
                  </a:cubicBezTo>
                  <a:cubicBezTo>
                    <a:pt x="1" y="6645"/>
                    <a:pt x="3053" y="6208"/>
                    <a:pt x="3291" y="5982"/>
                  </a:cubicBezTo>
                  <a:cubicBezTo>
                    <a:pt x="3530" y="5756"/>
                    <a:pt x="3942" y="5378"/>
                    <a:pt x="3942" y="5378"/>
                  </a:cubicBezTo>
                  <a:lnTo>
                    <a:pt x="4287" y="5361"/>
                  </a:lnTo>
                  <a:cubicBezTo>
                    <a:pt x="4380" y="5501"/>
                    <a:pt x="4527" y="5599"/>
                    <a:pt x="4692" y="5630"/>
                  </a:cubicBezTo>
                  <a:cubicBezTo>
                    <a:pt x="4555" y="7462"/>
                    <a:pt x="4507" y="19439"/>
                    <a:pt x="4507" y="19439"/>
                  </a:cubicBezTo>
                  <a:lnTo>
                    <a:pt x="5584" y="19439"/>
                  </a:lnTo>
                  <a:lnTo>
                    <a:pt x="5053" y="5590"/>
                  </a:lnTo>
                  <a:cubicBezTo>
                    <a:pt x="5091" y="5573"/>
                    <a:pt x="5128" y="5554"/>
                    <a:pt x="5162" y="5531"/>
                  </a:cubicBezTo>
                  <a:cubicBezTo>
                    <a:pt x="5505" y="5841"/>
                    <a:pt x="8313" y="8376"/>
                    <a:pt x="8510" y="8376"/>
                  </a:cubicBezTo>
                  <a:cubicBezTo>
                    <a:pt x="8515" y="8376"/>
                    <a:pt x="8518" y="8374"/>
                    <a:pt x="8520" y="8371"/>
                  </a:cubicBezTo>
                  <a:cubicBezTo>
                    <a:pt x="8585" y="8224"/>
                    <a:pt x="6872" y="6092"/>
                    <a:pt x="6616" y="5997"/>
                  </a:cubicBezTo>
                  <a:cubicBezTo>
                    <a:pt x="6362" y="5903"/>
                    <a:pt x="5915" y="5532"/>
                    <a:pt x="5733" y="5469"/>
                  </a:cubicBezTo>
                  <a:cubicBezTo>
                    <a:pt x="5645" y="5439"/>
                    <a:pt x="5498" y="5363"/>
                    <a:pt x="5368" y="5291"/>
                  </a:cubicBezTo>
                  <a:cubicBezTo>
                    <a:pt x="5423" y="5180"/>
                    <a:pt x="5446" y="5052"/>
                    <a:pt x="5426" y="4919"/>
                  </a:cubicBezTo>
                  <a:cubicBezTo>
                    <a:pt x="5390" y="4689"/>
                    <a:pt x="5232" y="4506"/>
                    <a:pt x="5029" y="4430"/>
                  </a:cubicBezTo>
                  <a:cubicBezTo>
                    <a:pt x="5208" y="3647"/>
                    <a:pt x="5867" y="768"/>
                    <a:pt x="5949" y="411"/>
                  </a:cubicBezTo>
                  <a:cubicBezTo>
                    <a:pt x="6042" y="0"/>
                    <a:pt x="5949" y="103"/>
                    <a:pt x="5833" y="59"/>
                  </a:cubicBezTo>
                  <a:cubicBezTo>
                    <a:pt x="5832" y="59"/>
                    <a:pt x="5831" y="59"/>
                    <a:pt x="5830" y="5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568" name="Google Shape;568;p55"/>
            <p:cNvSpPr/>
            <p:nvPr/>
          </p:nvSpPr>
          <p:spPr>
            <a:xfrm flipH="1">
              <a:off x="5184462" y="2791272"/>
              <a:ext cx="454425" cy="937155"/>
            </a:xfrm>
            <a:custGeom>
              <a:avLst/>
              <a:gdLst/>
              <a:ahLst/>
              <a:cxnLst/>
              <a:rect l="l" t="t" r="r" b="b"/>
              <a:pathLst>
                <a:path w="8445" h="17416" extrusionOk="0">
                  <a:moveTo>
                    <a:pt x="85" y="0"/>
                  </a:moveTo>
                  <a:cubicBezTo>
                    <a:pt x="80" y="0"/>
                    <a:pt x="77" y="2"/>
                    <a:pt x="76" y="5"/>
                  </a:cubicBezTo>
                  <a:cubicBezTo>
                    <a:pt x="1" y="145"/>
                    <a:pt x="1551" y="2398"/>
                    <a:pt x="1799" y="2511"/>
                  </a:cubicBezTo>
                  <a:cubicBezTo>
                    <a:pt x="2046" y="2624"/>
                    <a:pt x="2465" y="3027"/>
                    <a:pt x="2641" y="3103"/>
                  </a:cubicBezTo>
                  <a:cubicBezTo>
                    <a:pt x="2726" y="3140"/>
                    <a:pt x="2867" y="3227"/>
                    <a:pt x="2992" y="3308"/>
                  </a:cubicBezTo>
                  <a:cubicBezTo>
                    <a:pt x="2928" y="3415"/>
                    <a:pt x="2897" y="3541"/>
                    <a:pt x="2907" y="3674"/>
                  </a:cubicBezTo>
                  <a:cubicBezTo>
                    <a:pt x="2925" y="3907"/>
                    <a:pt x="3069" y="4100"/>
                    <a:pt x="3267" y="4193"/>
                  </a:cubicBezTo>
                  <a:cubicBezTo>
                    <a:pt x="3030" y="4960"/>
                    <a:pt x="2159" y="7783"/>
                    <a:pt x="2053" y="8131"/>
                  </a:cubicBezTo>
                  <a:cubicBezTo>
                    <a:pt x="1929" y="8534"/>
                    <a:pt x="2029" y="8439"/>
                    <a:pt x="2141" y="8491"/>
                  </a:cubicBezTo>
                  <a:cubicBezTo>
                    <a:pt x="2142" y="8492"/>
                    <a:pt x="2143" y="8492"/>
                    <a:pt x="2145" y="8492"/>
                  </a:cubicBezTo>
                  <a:cubicBezTo>
                    <a:pt x="2263" y="8492"/>
                    <a:pt x="3052" y="6463"/>
                    <a:pt x="3290" y="5984"/>
                  </a:cubicBezTo>
                  <a:lnTo>
                    <a:pt x="3290" y="5984"/>
                  </a:lnTo>
                  <a:cubicBezTo>
                    <a:pt x="3212" y="10046"/>
                    <a:pt x="3181" y="17416"/>
                    <a:pt x="3181" y="17416"/>
                  </a:cubicBezTo>
                  <a:lnTo>
                    <a:pt x="4258" y="17416"/>
                  </a:lnTo>
                  <a:lnTo>
                    <a:pt x="3752" y="4210"/>
                  </a:lnTo>
                  <a:cubicBezTo>
                    <a:pt x="4001" y="4116"/>
                    <a:pt x="4169" y="3871"/>
                    <a:pt x="4155" y="3594"/>
                  </a:cubicBezTo>
                  <a:cubicBezTo>
                    <a:pt x="4964" y="3387"/>
                    <a:pt x="8377" y="2511"/>
                    <a:pt x="8445" y="2355"/>
                  </a:cubicBezTo>
                  <a:lnTo>
                    <a:pt x="8445" y="2355"/>
                  </a:lnTo>
                  <a:cubicBezTo>
                    <a:pt x="8445" y="2355"/>
                    <a:pt x="5368" y="2565"/>
                    <a:pt x="5113" y="2772"/>
                  </a:cubicBezTo>
                  <a:cubicBezTo>
                    <a:pt x="4858" y="2980"/>
                    <a:pt x="4421" y="3326"/>
                    <a:pt x="4421" y="3326"/>
                  </a:cubicBezTo>
                  <a:lnTo>
                    <a:pt x="4074" y="3318"/>
                  </a:lnTo>
                  <a:cubicBezTo>
                    <a:pt x="3966" y="3127"/>
                    <a:pt x="3761" y="2999"/>
                    <a:pt x="3530" y="2999"/>
                  </a:cubicBezTo>
                  <a:cubicBezTo>
                    <a:pt x="3514" y="2999"/>
                    <a:pt x="3497" y="3000"/>
                    <a:pt x="3481" y="3001"/>
                  </a:cubicBezTo>
                  <a:cubicBezTo>
                    <a:pt x="3385" y="3010"/>
                    <a:pt x="3294" y="3038"/>
                    <a:pt x="3215" y="3085"/>
                  </a:cubicBezTo>
                  <a:cubicBezTo>
                    <a:pt x="2895" y="2748"/>
                    <a:pt x="269" y="0"/>
                    <a:pt x="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5"/>
            <p:cNvSpPr/>
            <p:nvPr/>
          </p:nvSpPr>
          <p:spPr>
            <a:xfrm flipH="1">
              <a:off x="7560844" y="2002576"/>
              <a:ext cx="334705" cy="788678"/>
            </a:xfrm>
            <a:custGeom>
              <a:avLst/>
              <a:gdLst/>
              <a:ahLst/>
              <a:cxnLst/>
              <a:rect l="l" t="t" r="r" b="b"/>
              <a:pathLst>
                <a:path w="8172" h="19256" extrusionOk="0">
                  <a:moveTo>
                    <a:pt x="1590" y="1"/>
                  </a:moveTo>
                  <a:cubicBezTo>
                    <a:pt x="1557" y="1"/>
                    <a:pt x="1522" y="33"/>
                    <a:pt x="1469" y="44"/>
                  </a:cubicBezTo>
                  <a:cubicBezTo>
                    <a:pt x="1348" y="69"/>
                    <a:pt x="2032" y="2547"/>
                    <a:pt x="2045" y="2835"/>
                  </a:cubicBezTo>
                  <a:cubicBezTo>
                    <a:pt x="2059" y="3124"/>
                    <a:pt x="2511" y="3600"/>
                    <a:pt x="2672" y="3746"/>
                  </a:cubicBezTo>
                  <a:cubicBezTo>
                    <a:pt x="2783" y="3845"/>
                    <a:pt x="2870" y="4099"/>
                    <a:pt x="2915" y="4249"/>
                  </a:cubicBezTo>
                  <a:cubicBezTo>
                    <a:pt x="2886" y="4267"/>
                    <a:pt x="2857" y="4287"/>
                    <a:pt x="2831" y="4311"/>
                  </a:cubicBezTo>
                  <a:cubicBezTo>
                    <a:pt x="2573" y="4533"/>
                    <a:pt x="2542" y="4919"/>
                    <a:pt x="2756" y="5180"/>
                  </a:cubicBezTo>
                  <a:cubicBezTo>
                    <a:pt x="2228" y="5825"/>
                    <a:pt x="1" y="8558"/>
                    <a:pt x="40" y="8724"/>
                  </a:cubicBezTo>
                  <a:cubicBezTo>
                    <a:pt x="40" y="8724"/>
                    <a:pt x="2391" y="6728"/>
                    <a:pt x="2473" y="6410"/>
                  </a:cubicBezTo>
                  <a:cubicBezTo>
                    <a:pt x="2555" y="6091"/>
                    <a:pt x="2701" y="5553"/>
                    <a:pt x="2701" y="5553"/>
                  </a:cubicBezTo>
                  <a:lnTo>
                    <a:pt x="2985" y="5354"/>
                  </a:lnTo>
                  <a:cubicBezTo>
                    <a:pt x="3020" y="5370"/>
                    <a:pt x="3057" y="5382"/>
                    <a:pt x="3095" y="5392"/>
                  </a:cubicBezTo>
                  <a:cubicBezTo>
                    <a:pt x="2955" y="7032"/>
                    <a:pt x="2905" y="19255"/>
                    <a:pt x="2905" y="19255"/>
                  </a:cubicBezTo>
                  <a:lnTo>
                    <a:pt x="3983" y="19255"/>
                  </a:lnTo>
                  <a:lnTo>
                    <a:pt x="3450" y="5372"/>
                  </a:lnTo>
                  <a:cubicBezTo>
                    <a:pt x="3520" y="5347"/>
                    <a:pt x="3590" y="5309"/>
                    <a:pt x="3650" y="5257"/>
                  </a:cubicBezTo>
                  <a:cubicBezTo>
                    <a:pt x="3724" y="5193"/>
                    <a:pt x="3778" y="5115"/>
                    <a:pt x="3814" y="5032"/>
                  </a:cubicBezTo>
                  <a:cubicBezTo>
                    <a:pt x="4237" y="5106"/>
                    <a:pt x="7461" y="5668"/>
                    <a:pt x="8070" y="5668"/>
                  </a:cubicBezTo>
                  <a:cubicBezTo>
                    <a:pt x="8136" y="5668"/>
                    <a:pt x="8171" y="5661"/>
                    <a:pt x="8169" y="5647"/>
                  </a:cubicBezTo>
                  <a:cubicBezTo>
                    <a:pt x="8147" y="5493"/>
                    <a:pt x="5714" y="4649"/>
                    <a:pt x="5326" y="4649"/>
                  </a:cubicBezTo>
                  <a:cubicBezTo>
                    <a:pt x="5314" y="4649"/>
                    <a:pt x="5304" y="4650"/>
                    <a:pt x="5296" y="4652"/>
                  </a:cubicBezTo>
                  <a:cubicBezTo>
                    <a:pt x="5216" y="4668"/>
                    <a:pt x="5110" y="4673"/>
                    <a:pt x="4995" y="4673"/>
                  </a:cubicBezTo>
                  <a:cubicBezTo>
                    <a:pt x="4817" y="4673"/>
                    <a:pt x="4618" y="4661"/>
                    <a:pt x="4464" y="4661"/>
                  </a:cubicBezTo>
                  <a:cubicBezTo>
                    <a:pt x="4381" y="4661"/>
                    <a:pt x="4312" y="4665"/>
                    <a:pt x="4265" y="4676"/>
                  </a:cubicBezTo>
                  <a:cubicBezTo>
                    <a:pt x="4176" y="4697"/>
                    <a:pt x="4009" y="4710"/>
                    <a:pt x="3862" y="4718"/>
                  </a:cubicBezTo>
                  <a:cubicBezTo>
                    <a:pt x="3850" y="4595"/>
                    <a:pt x="3800" y="4475"/>
                    <a:pt x="3713" y="4373"/>
                  </a:cubicBezTo>
                  <a:cubicBezTo>
                    <a:pt x="3590" y="4231"/>
                    <a:pt x="3416" y="4158"/>
                    <a:pt x="3242" y="4158"/>
                  </a:cubicBezTo>
                  <a:cubicBezTo>
                    <a:pt x="3200" y="4158"/>
                    <a:pt x="3158" y="4162"/>
                    <a:pt x="3116" y="4171"/>
                  </a:cubicBezTo>
                  <a:cubicBezTo>
                    <a:pt x="2850" y="3412"/>
                    <a:pt x="1875" y="623"/>
                    <a:pt x="1754" y="280"/>
                  </a:cubicBezTo>
                  <a:cubicBezTo>
                    <a:pt x="1675" y="55"/>
                    <a:pt x="1633" y="1"/>
                    <a:pt x="15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5"/>
            <p:cNvSpPr/>
            <p:nvPr/>
          </p:nvSpPr>
          <p:spPr>
            <a:xfrm flipH="1">
              <a:off x="6831495" y="1794325"/>
              <a:ext cx="638671" cy="1424458"/>
            </a:xfrm>
            <a:custGeom>
              <a:avLst/>
              <a:gdLst/>
              <a:ahLst/>
              <a:cxnLst/>
              <a:rect l="l" t="t" r="r" b="b"/>
              <a:pathLst>
                <a:path w="11869" h="26472" extrusionOk="0">
                  <a:moveTo>
                    <a:pt x="3136" y="0"/>
                  </a:moveTo>
                  <a:cubicBezTo>
                    <a:pt x="3136" y="1"/>
                    <a:pt x="3529" y="4229"/>
                    <a:pt x="3824" y="4574"/>
                  </a:cubicBezTo>
                  <a:cubicBezTo>
                    <a:pt x="4120" y="4918"/>
                    <a:pt x="4610" y="5509"/>
                    <a:pt x="4610" y="5509"/>
                  </a:cubicBezTo>
                  <a:lnTo>
                    <a:pt x="4610" y="5985"/>
                  </a:lnTo>
                  <a:cubicBezTo>
                    <a:pt x="4333" y="6152"/>
                    <a:pt x="4161" y="6470"/>
                    <a:pt x="4196" y="6813"/>
                  </a:cubicBezTo>
                  <a:cubicBezTo>
                    <a:pt x="4210" y="6946"/>
                    <a:pt x="4254" y="7069"/>
                    <a:pt x="4319" y="7177"/>
                  </a:cubicBezTo>
                  <a:cubicBezTo>
                    <a:pt x="3857" y="7640"/>
                    <a:pt x="1" y="11513"/>
                    <a:pt x="185" y="11605"/>
                  </a:cubicBezTo>
                  <a:cubicBezTo>
                    <a:pt x="189" y="11607"/>
                    <a:pt x="195" y="11608"/>
                    <a:pt x="202" y="11608"/>
                  </a:cubicBezTo>
                  <a:cubicBezTo>
                    <a:pt x="514" y="11608"/>
                    <a:pt x="3433" y="9483"/>
                    <a:pt x="3578" y="9147"/>
                  </a:cubicBezTo>
                  <a:cubicBezTo>
                    <a:pt x="3725" y="8802"/>
                    <a:pt x="4267" y="8213"/>
                    <a:pt x="4364" y="7967"/>
                  </a:cubicBezTo>
                  <a:cubicBezTo>
                    <a:pt x="4412" y="7848"/>
                    <a:pt x="4527" y="7651"/>
                    <a:pt x="4634" y="7478"/>
                  </a:cubicBezTo>
                  <a:cubicBezTo>
                    <a:pt x="4689" y="7507"/>
                    <a:pt x="4746" y="7531"/>
                    <a:pt x="4807" y="7550"/>
                  </a:cubicBezTo>
                  <a:cubicBezTo>
                    <a:pt x="4623" y="10384"/>
                    <a:pt x="4558" y="26472"/>
                    <a:pt x="4558" y="26472"/>
                  </a:cubicBezTo>
                  <a:lnTo>
                    <a:pt x="6042" y="26472"/>
                  </a:lnTo>
                  <a:lnTo>
                    <a:pt x="5316" y="7545"/>
                  </a:lnTo>
                  <a:cubicBezTo>
                    <a:pt x="5556" y="7469"/>
                    <a:pt x="5745" y="7292"/>
                    <a:pt x="5843" y="7068"/>
                  </a:cubicBezTo>
                  <a:cubicBezTo>
                    <a:pt x="6909" y="7367"/>
                    <a:pt x="10825" y="8470"/>
                    <a:pt x="11309" y="8606"/>
                  </a:cubicBezTo>
                  <a:cubicBezTo>
                    <a:pt x="11485" y="8655"/>
                    <a:pt x="11593" y="8676"/>
                    <a:pt x="11659" y="8676"/>
                  </a:cubicBezTo>
                  <a:cubicBezTo>
                    <a:pt x="11804" y="8676"/>
                    <a:pt x="11755" y="8579"/>
                    <a:pt x="11801" y="8471"/>
                  </a:cubicBezTo>
                  <a:cubicBezTo>
                    <a:pt x="11868" y="8314"/>
                    <a:pt x="8533" y="7127"/>
                    <a:pt x="8196" y="6915"/>
                  </a:cubicBezTo>
                  <a:cubicBezTo>
                    <a:pt x="8060" y="6829"/>
                    <a:pt x="7832" y="6800"/>
                    <a:pt x="7590" y="6800"/>
                  </a:cubicBezTo>
                  <a:cubicBezTo>
                    <a:pt x="7234" y="6800"/>
                    <a:pt x="6847" y="6863"/>
                    <a:pt x="6674" y="6904"/>
                  </a:cubicBezTo>
                  <a:cubicBezTo>
                    <a:pt x="6639" y="6912"/>
                    <a:pt x="6600" y="6915"/>
                    <a:pt x="6557" y="6915"/>
                  </a:cubicBezTo>
                  <a:cubicBezTo>
                    <a:pt x="6355" y="6915"/>
                    <a:pt x="6083" y="6837"/>
                    <a:pt x="5913" y="6781"/>
                  </a:cubicBezTo>
                  <a:cubicBezTo>
                    <a:pt x="5916" y="6733"/>
                    <a:pt x="5915" y="6685"/>
                    <a:pt x="5911" y="6635"/>
                  </a:cubicBezTo>
                  <a:cubicBezTo>
                    <a:pt x="5865" y="6192"/>
                    <a:pt x="5490" y="5862"/>
                    <a:pt x="5054" y="5862"/>
                  </a:cubicBezTo>
                  <a:cubicBezTo>
                    <a:pt x="5032" y="5862"/>
                    <a:pt x="5010" y="5863"/>
                    <a:pt x="4988" y="5865"/>
                  </a:cubicBezTo>
                  <a:cubicBezTo>
                    <a:pt x="4678" y="4760"/>
                    <a:pt x="3352" y="88"/>
                    <a:pt x="31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 name="Google Shape;571;p55"/>
          <p:cNvSpPr txBox="1">
            <a:spLocks noGrp="1"/>
          </p:cNvSpPr>
          <p:nvPr>
            <p:ph type="title"/>
          </p:nvPr>
        </p:nvSpPr>
        <p:spPr>
          <a:xfrm flipH="1">
            <a:off x="1583400" y="548300"/>
            <a:ext cx="7220400" cy="3056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7900"/>
              <a:t>REFERENCE</a:t>
            </a:r>
            <a:endParaRPr sz="7500"/>
          </a:p>
        </p:txBody>
      </p:sp>
      <p:grpSp>
        <p:nvGrpSpPr>
          <p:cNvPr id="572" name="Google Shape;572;p55"/>
          <p:cNvGrpSpPr/>
          <p:nvPr/>
        </p:nvGrpSpPr>
        <p:grpSpPr>
          <a:xfrm>
            <a:off x="168576" y="3073867"/>
            <a:ext cx="4327705" cy="2027387"/>
            <a:chOff x="713225" y="2253700"/>
            <a:chExt cx="5046298" cy="2364025"/>
          </a:xfrm>
        </p:grpSpPr>
        <p:sp>
          <p:nvSpPr>
            <p:cNvPr id="573" name="Google Shape;573;p55"/>
            <p:cNvSpPr/>
            <p:nvPr/>
          </p:nvSpPr>
          <p:spPr>
            <a:xfrm>
              <a:off x="847107" y="2253700"/>
              <a:ext cx="259413" cy="2346494"/>
            </a:xfrm>
            <a:custGeom>
              <a:avLst/>
              <a:gdLst/>
              <a:ahLst/>
              <a:cxnLst/>
              <a:rect l="l" t="t" r="r" b="b"/>
              <a:pathLst>
                <a:path w="3854" h="34861" extrusionOk="0">
                  <a:moveTo>
                    <a:pt x="0" y="0"/>
                  </a:moveTo>
                  <a:lnTo>
                    <a:pt x="0" y="34860"/>
                  </a:lnTo>
                  <a:lnTo>
                    <a:pt x="3853" y="34860"/>
                  </a:lnTo>
                  <a:lnTo>
                    <a:pt x="38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5"/>
            <p:cNvSpPr/>
            <p:nvPr/>
          </p:nvSpPr>
          <p:spPr>
            <a:xfrm>
              <a:off x="1106456" y="2253700"/>
              <a:ext cx="658628" cy="2346494"/>
            </a:xfrm>
            <a:custGeom>
              <a:avLst/>
              <a:gdLst/>
              <a:ahLst/>
              <a:cxnLst/>
              <a:rect l="l" t="t" r="r" b="b"/>
              <a:pathLst>
                <a:path w="9785" h="34861" extrusionOk="0">
                  <a:moveTo>
                    <a:pt x="0" y="0"/>
                  </a:moveTo>
                  <a:lnTo>
                    <a:pt x="0" y="34860"/>
                  </a:lnTo>
                  <a:lnTo>
                    <a:pt x="9784" y="34860"/>
                  </a:lnTo>
                  <a:lnTo>
                    <a:pt x="9784" y="0"/>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5"/>
            <p:cNvSpPr/>
            <p:nvPr/>
          </p:nvSpPr>
          <p:spPr>
            <a:xfrm>
              <a:off x="1164074" y="2999235"/>
              <a:ext cx="543326" cy="571462"/>
            </a:xfrm>
            <a:custGeom>
              <a:avLst/>
              <a:gdLst/>
              <a:ahLst/>
              <a:cxnLst/>
              <a:rect l="l" t="t" r="r" b="b"/>
              <a:pathLst>
                <a:path w="8072" h="8490" extrusionOk="0">
                  <a:moveTo>
                    <a:pt x="3734" y="1730"/>
                  </a:moveTo>
                  <a:lnTo>
                    <a:pt x="3734" y="2014"/>
                  </a:lnTo>
                  <a:lnTo>
                    <a:pt x="4339" y="2014"/>
                  </a:lnTo>
                  <a:lnTo>
                    <a:pt x="4339" y="1730"/>
                  </a:lnTo>
                  <a:close/>
                  <a:moveTo>
                    <a:pt x="3549" y="2742"/>
                  </a:moveTo>
                  <a:lnTo>
                    <a:pt x="3549" y="3088"/>
                  </a:lnTo>
                  <a:lnTo>
                    <a:pt x="4524" y="3088"/>
                  </a:lnTo>
                  <a:lnTo>
                    <a:pt x="4524" y="2742"/>
                  </a:lnTo>
                  <a:close/>
                  <a:moveTo>
                    <a:pt x="3549" y="3237"/>
                  </a:moveTo>
                  <a:lnTo>
                    <a:pt x="3549" y="3583"/>
                  </a:lnTo>
                  <a:lnTo>
                    <a:pt x="4524" y="3583"/>
                  </a:lnTo>
                  <a:lnTo>
                    <a:pt x="4524" y="3237"/>
                  </a:lnTo>
                  <a:close/>
                  <a:moveTo>
                    <a:pt x="3549" y="3730"/>
                  </a:moveTo>
                  <a:lnTo>
                    <a:pt x="3549" y="4076"/>
                  </a:lnTo>
                  <a:lnTo>
                    <a:pt x="4524" y="4076"/>
                  </a:lnTo>
                  <a:lnTo>
                    <a:pt x="4524" y="3730"/>
                  </a:lnTo>
                  <a:close/>
                  <a:moveTo>
                    <a:pt x="3549" y="4225"/>
                  </a:moveTo>
                  <a:lnTo>
                    <a:pt x="3549" y="4571"/>
                  </a:lnTo>
                  <a:lnTo>
                    <a:pt x="4524" y="4571"/>
                  </a:lnTo>
                  <a:lnTo>
                    <a:pt x="4524" y="4225"/>
                  </a:lnTo>
                  <a:close/>
                  <a:moveTo>
                    <a:pt x="4716" y="2335"/>
                  </a:moveTo>
                  <a:lnTo>
                    <a:pt x="4716" y="4681"/>
                  </a:lnTo>
                  <a:lnTo>
                    <a:pt x="3358" y="4681"/>
                  </a:lnTo>
                  <a:lnTo>
                    <a:pt x="3358" y="2335"/>
                  </a:lnTo>
                  <a:close/>
                  <a:moveTo>
                    <a:pt x="3184" y="2161"/>
                  </a:moveTo>
                  <a:lnTo>
                    <a:pt x="3184" y="4855"/>
                  </a:lnTo>
                  <a:lnTo>
                    <a:pt x="4890" y="4855"/>
                  </a:lnTo>
                  <a:lnTo>
                    <a:pt x="4890" y="2161"/>
                  </a:lnTo>
                  <a:close/>
                  <a:moveTo>
                    <a:pt x="7006" y="964"/>
                  </a:moveTo>
                  <a:cubicBezTo>
                    <a:pt x="7022" y="964"/>
                    <a:pt x="7034" y="977"/>
                    <a:pt x="7034" y="992"/>
                  </a:cubicBezTo>
                  <a:lnTo>
                    <a:pt x="7034" y="5505"/>
                  </a:lnTo>
                  <a:cubicBezTo>
                    <a:pt x="7034" y="5522"/>
                    <a:pt x="7022" y="5535"/>
                    <a:pt x="7006" y="5535"/>
                  </a:cubicBezTo>
                  <a:lnTo>
                    <a:pt x="1068" y="5535"/>
                  </a:lnTo>
                  <a:cubicBezTo>
                    <a:pt x="1053" y="5535"/>
                    <a:pt x="1038" y="5521"/>
                    <a:pt x="1038" y="5505"/>
                  </a:cubicBezTo>
                  <a:lnTo>
                    <a:pt x="1038" y="992"/>
                  </a:lnTo>
                  <a:cubicBezTo>
                    <a:pt x="1038" y="977"/>
                    <a:pt x="1053" y="964"/>
                    <a:pt x="1068" y="964"/>
                  </a:cubicBezTo>
                  <a:close/>
                  <a:moveTo>
                    <a:pt x="1683" y="6020"/>
                  </a:moveTo>
                  <a:lnTo>
                    <a:pt x="1683" y="6691"/>
                  </a:lnTo>
                  <a:lnTo>
                    <a:pt x="1038" y="6691"/>
                  </a:lnTo>
                  <a:lnTo>
                    <a:pt x="1038" y="6020"/>
                  </a:lnTo>
                  <a:close/>
                  <a:moveTo>
                    <a:pt x="2753" y="6020"/>
                  </a:moveTo>
                  <a:lnTo>
                    <a:pt x="2753" y="6691"/>
                  </a:lnTo>
                  <a:lnTo>
                    <a:pt x="2110" y="6691"/>
                  </a:lnTo>
                  <a:lnTo>
                    <a:pt x="2110" y="6020"/>
                  </a:lnTo>
                  <a:close/>
                  <a:moveTo>
                    <a:pt x="3823" y="6020"/>
                  </a:moveTo>
                  <a:lnTo>
                    <a:pt x="3823" y="6691"/>
                  </a:lnTo>
                  <a:lnTo>
                    <a:pt x="3180" y="6691"/>
                  </a:lnTo>
                  <a:lnTo>
                    <a:pt x="3180" y="6020"/>
                  </a:lnTo>
                  <a:close/>
                  <a:moveTo>
                    <a:pt x="4894" y="6020"/>
                  </a:moveTo>
                  <a:lnTo>
                    <a:pt x="4894" y="6691"/>
                  </a:lnTo>
                  <a:lnTo>
                    <a:pt x="4250" y="6691"/>
                  </a:lnTo>
                  <a:lnTo>
                    <a:pt x="4250" y="6020"/>
                  </a:lnTo>
                  <a:close/>
                  <a:moveTo>
                    <a:pt x="5964" y="6020"/>
                  </a:moveTo>
                  <a:lnTo>
                    <a:pt x="5964" y="6691"/>
                  </a:lnTo>
                  <a:lnTo>
                    <a:pt x="5320" y="6691"/>
                  </a:lnTo>
                  <a:lnTo>
                    <a:pt x="5320" y="6020"/>
                  </a:lnTo>
                  <a:close/>
                  <a:moveTo>
                    <a:pt x="7034" y="6020"/>
                  </a:moveTo>
                  <a:lnTo>
                    <a:pt x="7034" y="6691"/>
                  </a:lnTo>
                  <a:lnTo>
                    <a:pt x="6390" y="6691"/>
                  </a:lnTo>
                  <a:lnTo>
                    <a:pt x="6390" y="6020"/>
                  </a:lnTo>
                  <a:close/>
                  <a:moveTo>
                    <a:pt x="1683" y="7178"/>
                  </a:moveTo>
                  <a:lnTo>
                    <a:pt x="1683" y="7848"/>
                  </a:lnTo>
                  <a:lnTo>
                    <a:pt x="1038" y="7848"/>
                  </a:lnTo>
                  <a:lnTo>
                    <a:pt x="1038" y="7178"/>
                  </a:lnTo>
                  <a:close/>
                  <a:moveTo>
                    <a:pt x="2753" y="7178"/>
                  </a:moveTo>
                  <a:lnTo>
                    <a:pt x="2753" y="7848"/>
                  </a:lnTo>
                  <a:lnTo>
                    <a:pt x="2110" y="7848"/>
                  </a:lnTo>
                  <a:lnTo>
                    <a:pt x="2110" y="7178"/>
                  </a:lnTo>
                  <a:close/>
                  <a:moveTo>
                    <a:pt x="3823" y="7178"/>
                  </a:moveTo>
                  <a:lnTo>
                    <a:pt x="3823" y="7848"/>
                  </a:lnTo>
                  <a:lnTo>
                    <a:pt x="3180" y="7848"/>
                  </a:lnTo>
                  <a:lnTo>
                    <a:pt x="3180" y="7178"/>
                  </a:lnTo>
                  <a:close/>
                  <a:moveTo>
                    <a:pt x="4894" y="7178"/>
                  </a:moveTo>
                  <a:lnTo>
                    <a:pt x="4894" y="7848"/>
                  </a:lnTo>
                  <a:lnTo>
                    <a:pt x="4250" y="7848"/>
                  </a:lnTo>
                  <a:lnTo>
                    <a:pt x="4250" y="7178"/>
                  </a:lnTo>
                  <a:close/>
                  <a:moveTo>
                    <a:pt x="5964" y="7178"/>
                  </a:moveTo>
                  <a:lnTo>
                    <a:pt x="5964" y="7848"/>
                  </a:lnTo>
                  <a:lnTo>
                    <a:pt x="5320" y="7848"/>
                  </a:lnTo>
                  <a:lnTo>
                    <a:pt x="5320" y="7178"/>
                  </a:lnTo>
                  <a:close/>
                  <a:moveTo>
                    <a:pt x="7034" y="7178"/>
                  </a:moveTo>
                  <a:lnTo>
                    <a:pt x="7034" y="7848"/>
                  </a:lnTo>
                  <a:lnTo>
                    <a:pt x="6390" y="7848"/>
                  </a:lnTo>
                  <a:lnTo>
                    <a:pt x="6390" y="7178"/>
                  </a:lnTo>
                  <a:close/>
                  <a:moveTo>
                    <a:pt x="1" y="0"/>
                  </a:moveTo>
                  <a:lnTo>
                    <a:pt x="1" y="8489"/>
                  </a:lnTo>
                  <a:lnTo>
                    <a:pt x="8072" y="8489"/>
                  </a:lnTo>
                  <a:lnTo>
                    <a:pt x="80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5"/>
            <p:cNvSpPr/>
            <p:nvPr/>
          </p:nvSpPr>
          <p:spPr>
            <a:xfrm>
              <a:off x="1094811" y="2253700"/>
              <a:ext cx="434015" cy="2346494"/>
            </a:xfrm>
            <a:custGeom>
              <a:avLst/>
              <a:gdLst/>
              <a:ahLst/>
              <a:cxnLst/>
              <a:rect l="l" t="t" r="r" b="b"/>
              <a:pathLst>
                <a:path w="6448" h="34861" extrusionOk="0">
                  <a:moveTo>
                    <a:pt x="4575" y="2618"/>
                  </a:moveTo>
                  <a:lnTo>
                    <a:pt x="3683" y="5900"/>
                  </a:lnTo>
                  <a:lnTo>
                    <a:pt x="4900" y="5900"/>
                  </a:lnTo>
                  <a:lnTo>
                    <a:pt x="4369" y="8844"/>
                  </a:lnTo>
                  <a:lnTo>
                    <a:pt x="6448" y="4840"/>
                  </a:lnTo>
                  <a:lnTo>
                    <a:pt x="5000" y="4840"/>
                  </a:lnTo>
                  <a:lnTo>
                    <a:pt x="6110" y="2618"/>
                  </a:lnTo>
                  <a:close/>
                  <a:moveTo>
                    <a:pt x="173" y="0"/>
                  </a:moveTo>
                  <a:cubicBezTo>
                    <a:pt x="135" y="1452"/>
                    <a:pt x="118" y="2905"/>
                    <a:pt x="89" y="4358"/>
                  </a:cubicBezTo>
                  <a:lnTo>
                    <a:pt x="41" y="8714"/>
                  </a:lnTo>
                  <a:cubicBezTo>
                    <a:pt x="12" y="11620"/>
                    <a:pt x="15" y="14525"/>
                    <a:pt x="1" y="17430"/>
                  </a:cubicBezTo>
                  <a:cubicBezTo>
                    <a:pt x="14" y="20334"/>
                    <a:pt x="12" y="23240"/>
                    <a:pt x="41" y="26145"/>
                  </a:cubicBezTo>
                  <a:lnTo>
                    <a:pt x="89" y="30503"/>
                  </a:lnTo>
                  <a:cubicBezTo>
                    <a:pt x="117" y="31954"/>
                    <a:pt x="134" y="33407"/>
                    <a:pt x="173" y="34860"/>
                  </a:cubicBezTo>
                  <a:cubicBezTo>
                    <a:pt x="213" y="33407"/>
                    <a:pt x="230" y="31954"/>
                    <a:pt x="260" y="30503"/>
                  </a:cubicBezTo>
                  <a:lnTo>
                    <a:pt x="308" y="26145"/>
                  </a:lnTo>
                  <a:cubicBezTo>
                    <a:pt x="335" y="23240"/>
                    <a:pt x="333" y="20334"/>
                    <a:pt x="347" y="17430"/>
                  </a:cubicBezTo>
                  <a:cubicBezTo>
                    <a:pt x="333" y="14525"/>
                    <a:pt x="336" y="11620"/>
                    <a:pt x="306" y="8714"/>
                  </a:cubicBezTo>
                  <a:lnTo>
                    <a:pt x="258" y="4358"/>
                  </a:lnTo>
                  <a:cubicBezTo>
                    <a:pt x="230" y="2905"/>
                    <a:pt x="213" y="1452"/>
                    <a:pt x="1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5"/>
            <p:cNvSpPr/>
            <p:nvPr/>
          </p:nvSpPr>
          <p:spPr>
            <a:xfrm>
              <a:off x="1327640" y="3682104"/>
              <a:ext cx="1099509" cy="898319"/>
            </a:xfrm>
            <a:custGeom>
              <a:avLst/>
              <a:gdLst/>
              <a:ahLst/>
              <a:cxnLst/>
              <a:rect l="l" t="t" r="r" b="b"/>
              <a:pathLst>
                <a:path w="16335" h="13346" extrusionOk="0">
                  <a:moveTo>
                    <a:pt x="1" y="1"/>
                  </a:moveTo>
                  <a:lnTo>
                    <a:pt x="1" y="2323"/>
                  </a:lnTo>
                  <a:lnTo>
                    <a:pt x="1171" y="2323"/>
                  </a:lnTo>
                  <a:lnTo>
                    <a:pt x="1171" y="9354"/>
                  </a:lnTo>
                  <a:cubicBezTo>
                    <a:pt x="1171" y="11555"/>
                    <a:pt x="2962" y="13345"/>
                    <a:pt x="5163" y="13345"/>
                  </a:cubicBezTo>
                  <a:cubicBezTo>
                    <a:pt x="7363" y="13345"/>
                    <a:pt x="9153" y="11555"/>
                    <a:pt x="9153" y="9354"/>
                  </a:cubicBezTo>
                  <a:lnTo>
                    <a:pt x="9153" y="2828"/>
                  </a:lnTo>
                  <a:cubicBezTo>
                    <a:pt x="9153" y="2149"/>
                    <a:pt x="9706" y="1597"/>
                    <a:pt x="10384" y="1597"/>
                  </a:cubicBezTo>
                  <a:lnTo>
                    <a:pt x="16335" y="1597"/>
                  </a:lnTo>
                  <a:lnTo>
                    <a:pt x="16335" y="727"/>
                  </a:lnTo>
                  <a:lnTo>
                    <a:pt x="10385" y="727"/>
                  </a:lnTo>
                  <a:cubicBezTo>
                    <a:pt x="9226" y="727"/>
                    <a:pt x="8285" y="1670"/>
                    <a:pt x="8285" y="2828"/>
                  </a:cubicBezTo>
                  <a:lnTo>
                    <a:pt x="8285" y="9354"/>
                  </a:lnTo>
                  <a:cubicBezTo>
                    <a:pt x="8285" y="11075"/>
                    <a:pt x="6884" y="12476"/>
                    <a:pt x="5163" y="12476"/>
                  </a:cubicBezTo>
                  <a:cubicBezTo>
                    <a:pt x="3441" y="12476"/>
                    <a:pt x="2040" y="11075"/>
                    <a:pt x="2040" y="9354"/>
                  </a:cubicBezTo>
                  <a:lnTo>
                    <a:pt x="2040" y="2323"/>
                  </a:lnTo>
                  <a:lnTo>
                    <a:pt x="3212" y="2323"/>
                  </a:lnTo>
                  <a:lnTo>
                    <a:pt x="32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5"/>
            <p:cNvSpPr/>
            <p:nvPr/>
          </p:nvSpPr>
          <p:spPr>
            <a:xfrm>
              <a:off x="2121170" y="3810197"/>
              <a:ext cx="3504562" cy="587616"/>
            </a:xfrm>
            <a:custGeom>
              <a:avLst/>
              <a:gdLst/>
              <a:ahLst/>
              <a:cxnLst/>
              <a:rect l="l" t="t" r="r" b="b"/>
              <a:pathLst>
                <a:path w="52066" h="8730" extrusionOk="0">
                  <a:moveTo>
                    <a:pt x="6209" y="0"/>
                  </a:moveTo>
                  <a:lnTo>
                    <a:pt x="346" y="1647"/>
                  </a:lnTo>
                  <a:lnTo>
                    <a:pt x="0" y="7363"/>
                  </a:lnTo>
                  <a:lnTo>
                    <a:pt x="52065" y="8730"/>
                  </a:lnTo>
                  <a:lnTo>
                    <a:pt x="52065" y="8730"/>
                  </a:lnTo>
                  <a:lnTo>
                    <a:pt x="51603" y="5008"/>
                  </a:lnTo>
                  <a:lnTo>
                    <a:pt x="50455" y="2768"/>
                  </a:lnTo>
                  <a:lnTo>
                    <a:pt x="45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5"/>
            <p:cNvSpPr/>
            <p:nvPr/>
          </p:nvSpPr>
          <p:spPr>
            <a:xfrm>
              <a:off x="2006943" y="2909510"/>
              <a:ext cx="3620941" cy="1488291"/>
            </a:xfrm>
            <a:custGeom>
              <a:avLst/>
              <a:gdLst/>
              <a:ahLst/>
              <a:cxnLst/>
              <a:rect l="l" t="t" r="r" b="b"/>
              <a:pathLst>
                <a:path w="53795" h="22111" extrusionOk="0">
                  <a:moveTo>
                    <a:pt x="21710" y="2597"/>
                  </a:moveTo>
                  <a:cubicBezTo>
                    <a:pt x="24367" y="2597"/>
                    <a:pt x="26988" y="2799"/>
                    <a:pt x="29121" y="3203"/>
                  </a:cubicBezTo>
                  <a:cubicBezTo>
                    <a:pt x="32778" y="3894"/>
                    <a:pt x="37670" y="5969"/>
                    <a:pt x="37670" y="5969"/>
                  </a:cubicBezTo>
                  <a:lnTo>
                    <a:pt x="37670" y="9822"/>
                  </a:lnTo>
                  <a:cubicBezTo>
                    <a:pt x="29775" y="8655"/>
                    <a:pt x="18850" y="7225"/>
                    <a:pt x="12725" y="7225"/>
                  </a:cubicBezTo>
                  <a:cubicBezTo>
                    <a:pt x="12303" y="7225"/>
                    <a:pt x="11904" y="7231"/>
                    <a:pt x="11531" y="7246"/>
                  </a:cubicBezTo>
                  <a:cubicBezTo>
                    <a:pt x="11531" y="7246"/>
                    <a:pt x="11877" y="3400"/>
                    <a:pt x="16126" y="2906"/>
                  </a:cubicBezTo>
                  <a:cubicBezTo>
                    <a:pt x="17896" y="2700"/>
                    <a:pt x="19812" y="2597"/>
                    <a:pt x="21710" y="2597"/>
                  </a:cubicBezTo>
                  <a:close/>
                  <a:moveTo>
                    <a:pt x="40822" y="6211"/>
                  </a:moveTo>
                  <a:cubicBezTo>
                    <a:pt x="45140" y="8502"/>
                    <a:pt x="47108" y="10680"/>
                    <a:pt x="47108" y="10680"/>
                  </a:cubicBezTo>
                  <a:lnTo>
                    <a:pt x="47108" y="11306"/>
                  </a:lnTo>
                  <a:cubicBezTo>
                    <a:pt x="47108" y="11306"/>
                    <a:pt x="44585" y="10878"/>
                    <a:pt x="40822" y="10299"/>
                  </a:cubicBezTo>
                  <a:lnTo>
                    <a:pt x="40822" y="6211"/>
                  </a:lnTo>
                  <a:close/>
                  <a:moveTo>
                    <a:pt x="19761" y="1"/>
                  </a:moveTo>
                  <a:cubicBezTo>
                    <a:pt x="12345" y="1"/>
                    <a:pt x="7248" y="1720"/>
                    <a:pt x="7248" y="1720"/>
                  </a:cubicBezTo>
                  <a:cubicBezTo>
                    <a:pt x="1516" y="6464"/>
                    <a:pt x="2768" y="13052"/>
                    <a:pt x="2768" y="13052"/>
                  </a:cubicBezTo>
                  <a:cubicBezTo>
                    <a:pt x="1" y="16280"/>
                    <a:pt x="1697" y="20744"/>
                    <a:pt x="1697" y="20744"/>
                  </a:cubicBezTo>
                  <a:lnTo>
                    <a:pt x="2065" y="20754"/>
                  </a:lnTo>
                  <a:cubicBezTo>
                    <a:pt x="2046" y="20579"/>
                    <a:pt x="2038" y="20402"/>
                    <a:pt x="2038" y="20224"/>
                  </a:cubicBezTo>
                  <a:cubicBezTo>
                    <a:pt x="2038" y="17331"/>
                    <a:pt x="4383" y="14986"/>
                    <a:pt x="7276" y="14986"/>
                  </a:cubicBezTo>
                  <a:cubicBezTo>
                    <a:pt x="10168" y="14986"/>
                    <a:pt x="12513" y="17331"/>
                    <a:pt x="12513" y="20224"/>
                  </a:cubicBezTo>
                  <a:cubicBezTo>
                    <a:pt x="12513" y="20497"/>
                    <a:pt x="12492" y="20765"/>
                    <a:pt x="12452" y="21027"/>
                  </a:cubicBezTo>
                  <a:lnTo>
                    <a:pt x="42944" y="21827"/>
                  </a:lnTo>
                  <a:cubicBezTo>
                    <a:pt x="42782" y="21322"/>
                    <a:pt x="42693" y="20784"/>
                    <a:pt x="42693" y="20224"/>
                  </a:cubicBezTo>
                  <a:cubicBezTo>
                    <a:pt x="42693" y="17331"/>
                    <a:pt x="45038" y="14986"/>
                    <a:pt x="47932" y="14986"/>
                  </a:cubicBezTo>
                  <a:cubicBezTo>
                    <a:pt x="50824" y="14986"/>
                    <a:pt x="53169" y="17331"/>
                    <a:pt x="53169" y="20224"/>
                  </a:cubicBezTo>
                  <a:cubicBezTo>
                    <a:pt x="53169" y="20880"/>
                    <a:pt x="53047" y="21507"/>
                    <a:pt x="52827" y="22087"/>
                  </a:cubicBezTo>
                  <a:lnTo>
                    <a:pt x="53762" y="22111"/>
                  </a:lnTo>
                  <a:cubicBezTo>
                    <a:pt x="53762" y="22111"/>
                    <a:pt x="53728" y="20859"/>
                    <a:pt x="53762" y="18652"/>
                  </a:cubicBezTo>
                  <a:cubicBezTo>
                    <a:pt x="53795" y="16446"/>
                    <a:pt x="53136" y="16478"/>
                    <a:pt x="51159" y="13777"/>
                  </a:cubicBezTo>
                  <a:cubicBezTo>
                    <a:pt x="49183" y="11076"/>
                    <a:pt x="48162" y="10153"/>
                    <a:pt x="48162" y="10153"/>
                  </a:cubicBezTo>
                  <a:cubicBezTo>
                    <a:pt x="38313" y="1975"/>
                    <a:pt x="27707" y="1"/>
                    <a:pt x="19761" y="1"/>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5"/>
            <p:cNvSpPr/>
            <p:nvPr/>
          </p:nvSpPr>
          <p:spPr>
            <a:xfrm>
              <a:off x="4769859" y="3604966"/>
              <a:ext cx="23626" cy="3769"/>
            </a:xfrm>
            <a:custGeom>
              <a:avLst/>
              <a:gdLst/>
              <a:ahLst/>
              <a:cxnLst/>
              <a:rect l="l" t="t" r="r" b="b"/>
              <a:pathLst>
                <a:path w="351" h="56" extrusionOk="0">
                  <a:moveTo>
                    <a:pt x="1" y="1"/>
                  </a:moveTo>
                  <a:lnTo>
                    <a:pt x="1" y="1"/>
                  </a:lnTo>
                  <a:cubicBezTo>
                    <a:pt x="119" y="19"/>
                    <a:pt x="235" y="37"/>
                    <a:pt x="350" y="56"/>
                  </a:cubicBezTo>
                  <a:cubicBezTo>
                    <a:pt x="236" y="37"/>
                    <a:pt x="119" y="19"/>
                    <a:pt x="1" y="1"/>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5"/>
            <p:cNvSpPr/>
            <p:nvPr/>
          </p:nvSpPr>
          <p:spPr>
            <a:xfrm>
              <a:off x="5175273" y="3670055"/>
              <a:ext cx="2558" cy="538"/>
            </a:xfrm>
            <a:custGeom>
              <a:avLst/>
              <a:gdLst/>
              <a:ahLst/>
              <a:cxnLst/>
              <a:rect l="l" t="t" r="r" b="b"/>
              <a:pathLst>
                <a:path w="38" h="8" extrusionOk="0">
                  <a:moveTo>
                    <a:pt x="38" y="7"/>
                  </a:moveTo>
                  <a:cubicBezTo>
                    <a:pt x="38" y="7"/>
                    <a:pt x="23" y="5"/>
                    <a:pt x="1" y="0"/>
                  </a:cubicBezTo>
                  <a:cubicBezTo>
                    <a:pt x="23" y="5"/>
                    <a:pt x="38" y="7"/>
                    <a:pt x="38" y="7"/>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5"/>
            <p:cNvSpPr/>
            <p:nvPr/>
          </p:nvSpPr>
          <p:spPr>
            <a:xfrm>
              <a:off x="5176283" y="3626774"/>
              <a:ext cx="875" cy="875"/>
            </a:xfrm>
            <a:custGeom>
              <a:avLst/>
              <a:gdLst/>
              <a:ahLst/>
              <a:cxnLst/>
              <a:rect l="l" t="t" r="r" b="b"/>
              <a:pathLst>
                <a:path w="13" h="13" extrusionOk="0">
                  <a:moveTo>
                    <a:pt x="0" y="0"/>
                  </a:moveTo>
                  <a:lnTo>
                    <a:pt x="0" y="0"/>
                  </a:lnTo>
                  <a:cubicBezTo>
                    <a:pt x="6" y="6"/>
                    <a:pt x="8" y="10"/>
                    <a:pt x="13" y="13"/>
                  </a:cubicBezTo>
                  <a:cubicBezTo>
                    <a:pt x="8" y="9"/>
                    <a:pt x="6" y="6"/>
                    <a:pt x="0" y="0"/>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5"/>
            <p:cNvSpPr/>
            <p:nvPr/>
          </p:nvSpPr>
          <p:spPr>
            <a:xfrm>
              <a:off x="4905490" y="3626169"/>
              <a:ext cx="45973" cy="7404"/>
            </a:xfrm>
            <a:custGeom>
              <a:avLst/>
              <a:gdLst/>
              <a:ahLst/>
              <a:cxnLst/>
              <a:rect l="l" t="t" r="r" b="b"/>
              <a:pathLst>
                <a:path w="683" h="110" extrusionOk="0">
                  <a:moveTo>
                    <a:pt x="683" y="110"/>
                  </a:moveTo>
                  <a:cubicBezTo>
                    <a:pt x="464" y="74"/>
                    <a:pt x="236" y="39"/>
                    <a:pt x="0" y="1"/>
                  </a:cubicBezTo>
                  <a:cubicBezTo>
                    <a:pt x="236" y="39"/>
                    <a:pt x="464" y="74"/>
                    <a:pt x="683" y="110"/>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5"/>
            <p:cNvSpPr/>
            <p:nvPr/>
          </p:nvSpPr>
          <p:spPr>
            <a:xfrm>
              <a:off x="4855344" y="3618293"/>
              <a:ext cx="21001" cy="3365"/>
            </a:xfrm>
            <a:custGeom>
              <a:avLst/>
              <a:gdLst/>
              <a:ahLst/>
              <a:cxnLst/>
              <a:rect l="l" t="t" r="r" b="b"/>
              <a:pathLst>
                <a:path w="312" h="50" extrusionOk="0">
                  <a:moveTo>
                    <a:pt x="311" y="50"/>
                  </a:moveTo>
                  <a:cubicBezTo>
                    <a:pt x="210" y="34"/>
                    <a:pt x="106" y="17"/>
                    <a:pt x="0" y="0"/>
                  </a:cubicBezTo>
                  <a:cubicBezTo>
                    <a:pt x="106" y="17"/>
                    <a:pt x="210" y="34"/>
                    <a:pt x="311" y="50"/>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5"/>
            <p:cNvSpPr/>
            <p:nvPr/>
          </p:nvSpPr>
          <p:spPr>
            <a:xfrm>
              <a:off x="4880383" y="3622265"/>
              <a:ext cx="20799" cy="3298"/>
            </a:xfrm>
            <a:custGeom>
              <a:avLst/>
              <a:gdLst/>
              <a:ahLst/>
              <a:cxnLst/>
              <a:rect l="l" t="t" r="r" b="b"/>
              <a:pathLst>
                <a:path w="309" h="49" extrusionOk="0">
                  <a:moveTo>
                    <a:pt x="308" y="49"/>
                  </a:moveTo>
                  <a:cubicBezTo>
                    <a:pt x="206" y="33"/>
                    <a:pt x="105" y="16"/>
                    <a:pt x="0" y="1"/>
                  </a:cubicBezTo>
                  <a:cubicBezTo>
                    <a:pt x="105" y="16"/>
                    <a:pt x="206" y="33"/>
                    <a:pt x="308" y="49"/>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5"/>
            <p:cNvSpPr/>
            <p:nvPr/>
          </p:nvSpPr>
          <p:spPr>
            <a:xfrm>
              <a:off x="5168138" y="3618361"/>
              <a:ext cx="3231" cy="3231"/>
            </a:xfrm>
            <a:custGeom>
              <a:avLst/>
              <a:gdLst/>
              <a:ahLst/>
              <a:cxnLst/>
              <a:rect l="l" t="t" r="r" b="b"/>
              <a:pathLst>
                <a:path w="48" h="48" extrusionOk="0">
                  <a:moveTo>
                    <a:pt x="1" y="1"/>
                  </a:moveTo>
                  <a:cubicBezTo>
                    <a:pt x="18" y="18"/>
                    <a:pt x="33" y="33"/>
                    <a:pt x="47" y="48"/>
                  </a:cubicBezTo>
                  <a:cubicBezTo>
                    <a:pt x="33" y="33"/>
                    <a:pt x="18" y="18"/>
                    <a:pt x="1" y="1"/>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5"/>
            <p:cNvSpPr/>
            <p:nvPr/>
          </p:nvSpPr>
          <p:spPr>
            <a:xfrm>
              <a:off x="4955031" y="3634111"/>
              <a:ext cx="18174" cy="2962"/>
            </a:xfrm>
            <a:custGeom>
              <a:avLst/>
              <a:gdLst/>
              <a:ahLst/>
              <a:cxnLst/>
              <a:rect l="l" t="t" r="r" b="b"/>
              <a:pathLst>
                <a:path w="270" h="44" extrusionOk="0">
                  <a:moveTo>
                    <a:pt x="269" y="44"/>
                  </a:moveTo>
                  <a:cubicBezTo>
                    <a:pt x="182" y="30"/>
                    <a:pt x="91" y="14"/>
                    <a:pt x="1" y="0"/>
                  </a:cubicBezTo>
                  <a:cubicBezTo>
                    <a:pt x="91" y="14"/>
                    <a:pt x="182" y="30"/>
                    <a:pt x="269" y="44"/>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5"/>
            <p:cNvSpPr/>
            <p:nvPr/>
          </p:nvSpPr>
          <p:spPr>
            <a:xfrm>
              <a:off x="4754781" y="3327510"/>
              <a:ext cx="26587" cy="14472"/>
            </a:xfrm>
            <a:custGeom>
              <a:avLst/>
              <a:gdLst/>
              <a:ahLst/>
              <a:cxnLst/>
              <a:rect l="l" t="t" r="r" b="b"/>
              <a:pathLst>
                <a:path w="395" h="215" extrusionOk="0">
                  <a:moveTo>
                    <a:pt x="0" y="1"/>
                  </a:moveTo>
                  <a:cubicBezTo>
                    <a:pt x="135" y="72"/>
                    <a:pt x="266" y="144"/>
                    <a:pt x="395" y="214"/>
                  </a:cubicBezTo>
                  <a:cubicBezTo>
                    <a:pt x="266" y="144"/>
                    <a:pt x="135" y="72"/>
                    <a:pt x="0" y="1"/>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5"/>
            <p:cNvSpPr/>
            <p:nvPr/>
          </p:nvSpPr>
          <p:spPr>
            <a:xfrm>
              <a:off x="5174331" y="3624755"/>
              <a:ext cx="1683" cy="1750"/>
            </a:xfrm>
            <a:custGeom>
              <a:avLst/>
              <a:gdLst/>
              <a:ahLst/>
              <a:cxnLst/>
              <a:rect l="l" t="t" r="r" b="b"/>
              <a:pathLst>
                <a:path w="25" h="26" extrusionOk="0">
                  <a:moveTo>
                    <a:pt x="1" y="1"/>
                  </a:moveTo>
                  <a:cubicBezTo>
                    <a:pt x="11" y="10"/>
                    <a:pt x="18" y="19"/>
                    <a:pt x="25" y="26"/>
                  </a:cubicBezTo>
                  <a:cubicBezTo>
                    <a:pt x="18" y="19"/>
                    <a:pt x="11" y="10"/>
                    <a:pt x="1" y="1"/>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5"/>
            <p:cNvSpPr/>
            <p:nvPr/>
          </p:nvSpPr>
          <p:spPr>
            <a:xfrm>
              <a:off x="4781571" y="3341982"/>
              <a:ext cx="376869" cy="266750"/>
            </a:xfrm>
            <a:custGeom>
              <a:avLst/>
              <a:gdLst/>
              <a:ahLst/>
              <a:cxnLst/>
              <a:rect l="l" t="t" r="r" b="b"/>
              <a:pathLst>
                <a:path w="5599" h="3963" extrusionOk="0">
                  <a:moveTo>
                    <a:pt x="1" y="1"/>
                  </a:moveTo>
                  <a:cubicBezTo>
                    <a:pt x="3128" y="1712"/>
                    <a:pt x="4940" y="3322"/>
                    <a:pt x="5598" y="3963"/>
                  </a:cubicBezTo>
                  <a:cubicBezTo>
                    <a:pt x="4940" y="3322"/>
                    <a:pt x="3126" y="1711"/>
                    <a:pt x="1" y="1"/>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5"/>
            <p:cNvSpPr/>
            <p:nvPr/>
          </p:nvSpPr>
          <p:spPr>
            <a:xfrm>
              <a:off x="5163763" y="3613985"/>
              <a:ext cx="3971" cy="3971"/>
            </a:xfrm>
            <a:custGeom>
              <a:avLst/>
              <a:gdLst/>
              <a:ahLst/>
              <a:cxnLst/>
              <a:rect l="l" t="t" r="r" b="b"/>
              <a:pathLst>
                <a:path w="59" h="59" extrusionOk="0">
                  <a:moveTo>
                    <a:pt x="59" y="59"/>
                  </a:moveTo>
                  <a:cubicBezTo>
                    <a:pt x="42" y="40"/>
                    <a:pt x="22" y="22"/>
                    <a:pt x="1" y="1"/>
                  </a:cubicBezTo>
                  <a:cubicBezTo>
                    <a:pt x="22" y="22"/>
                    <a:pt x="42" y="40"/>
                    <a:pt x="59" y="59"/>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5"/>
            <p:cNvSpPr/>
            <p:nvPr/>
          </p:nvSpPr>
          <p:spPr>
            <a:xfrm>
              <a:off x="5158580" y="3608870"/>
              <a:ext cx="4981" cy="4914"/>
            </a:xfrm>
            <a:custGeom>
              <a:avLst/>
              <a:gdLst/>
              <a:ahLst/>
              <a:cxnLst/>
              <a:rect l="l" t="t" r="r" b="b"/>
              <a:pathLst>
                <a:path w="74" h="73" extrusionOk="0">
                  <a:moveTo>
                    <a:pt x="0" y="1"/>
                  </a:moveTo>
                  <a:cubicBezTo>
                    <a:pt x="27" y="26"/>
                    <a:pt x="51" y="50"/>
                    <a:pt x="74" y="73"/>
                  </a:cubicBezTo>
                  <a:cubicBezTo>
                    <a:pt x="51" y="50"/>
                    <a:pt x="27" y="26"/>
                    <a:pt x="0" y="1"/>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5"/>
            <p:cNvSpPr/>
            <p:nvPr/>
          </p:nvSpPr>
          <p:spPr>
            <a:xfrm>
              <a:off x="5171705" y="3621928"/>
              <a:ext cx="2356" cy="2423"/>
            </a:xfrm>
            <a:custGeom>
              <a:avLst/>
              <a:gdLst/>
              <a:ahLst/>
              <a:cxnLst/>
              <a:rect l="l" t="t" r="r" b="b"/>
              <a:pathLst>
                <a:path w="35" h="36" extrusionOk="0">
                  <a:moveTo>
                    <a:pt x="0" y="0"/>
                  </a:moveTo>
                  <a:cubicBezTo>
                    <a:pt x="13" y="14"/>
                    <a:pt x="24" y="26"/>
                    <a:pt x="34" y="35"/>
                  </a:cubicBezTo>
                  <a:cubicBezTo>
                    <a:pt x="24" y="26"/>
                    <a:pt x="13" y="14"/>
                    <a:pt x="0" y="0"/>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5"/>
            <p:cNvSpPr/>
            <p:nvPr/>
          </p:nvSpPr>
          <p:spPr>
            <a:xfrm>
              <a:off x="5141550" y="3664401"/>
              <a:ext cx="7943" cy="1414"/>
            </a:xfrm>
            <a:custGeom>
              <a:avLst/>
              <a:gdLst/>
              <a:ahLst/>
              <a:cxnLst/>
              <a:rect l="l" t="t" r="r" b="b"/>
              <a:pathLst>
                <a:path w="118" h="21" extrusionOk="0">
                  <a:moveTo>
                    <a:pt x="117" y="21"/>
                  </a:moveTo>
                  <a:cubicBezTo>
                    <a:pt x="81" y="15"/>
                    <a:pt x="42" y="8"/>
                    <a:pt x="0" y="1"/>
                  </a:cubicBezTo>
                  <a:cubicBezTo>
                    <a:pt x="42" y="8"/>
                    <a:pt x="81" y="15"/>
                    <a:pt x="117" y="21"/>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5"/>
            <p:cNvSpPr/>
            <p:nvPr/>
          </p:nvSpPr>
          <p:spPr>
            <a:xfrm>
              <a:off x="5152387" y="3666219"/>
              <a:ext cx="3567" cy="673"/>
            </a:xfrm>
            <a:custGeom>
              <a:avLst/>
              <a:gdLst/>
              <a:ahLst/>
              <a:cxnLst/>
              <a:rect l="l" t="t" r="r" b="b"/>
              <a:pathLst>
                <a:path w="53" h="10" extrusionOk="0">
                  <a:moveTo>
                    <a:pt x="53" y="9"/>
                  </a:moveTo>
                  <a:cubicBezTo>
                    <a:pt x="36" y="6"/>
                    <a:pt x="19" y="4"/>
                    <a:pt x="0" y="1"/>
                  </a:cubicBezTo>
                  <a:cubicBezTo>
                    <a:pt x="19" y="4"/>
                    <a:pt x="36" y="6"/>
                    <a:pt x="53" y="9"/>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5"/>
            <p:cNvSpPr/>
            <p:nvPr/>
          </p:nvSpPr>
          <p:spPr>
            <a:xfrm>
              <a:off x="4977513" y="3637679"/>
              <a:ext cx="18981" cy="3164"/>
            </a:xfrm>
            <a:custGeom>
              <a:avLst/>
              <a:gdLst/>
              <a:ahLst/>
              <a:cxnLst/>
              <a:rect l="l" t="t" r="r" b="b"/>
              <a:pathLst>
                <a:path w="282" h="47" extrusionOk="0">
                  <a:moveTo>
                    <a:pt x="282" y="46"/>
                  </a:moveTo>
                  <a:cubicBezTo>
                    <a:pt x="190" y="30"/>
                    <a:pt x="96" y="16"/>
                    <a:pt x="0" y="1"/>
                  </a:cubicBezTo>
                  <a:cubicBezTo>
                    <a:pt x="96" y="16"/>
                    <a:pt x="190" y="30"/>
                    <a:pt x="282" y="46"/>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5"/>
            <p:cNvSpPr/>
            <p:nvPr/>
          </p:nvSpPr>
          <p:spPr>
            <a:xfrm>
              <a:off x="5167869" y="3668776"/>
              <a:ext cx="2625" cy="606"/>
            </a:xfrm>
            <a:custGeom>
              <a:avLst/>
              <a:gdLst/>
              <a:ahLst/>
              <a:cxnLst/>
              <a:rect l="l" t="t" r="r" b="b"/>
              <a:pathLst>
                <a:path w="39" h="9" extrusionOk="0">
                  <a:moveTo>
                    <a:pt x="39" y="8"/>
                  </a:moveTo>
                  <a:cubicBezTo>
                    <a:pt x="27" y="7"/>
                    <a:pt x="13" y="4"/>
                    <a:pt x="1" y="1"/>
                  </a:cubicBezTo>
                  <a:cubicBezTo>
                    <a:pt x="13" y="4"/>
                    <a:pt x="27" y="7"/>
                    <a:pt x="39" y="8"/>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5"/>
            <p:cNvSpPr/>
            <p:nvPr/>
          </p:nvSpPr>
          <p:spPr>
            <a:xfrm>
              <a:off x="5172984" y="3669651"/>
              <a:ext cx="538" cy="202"/>
            </a:xfrm>
            <a:custGeom>
              <a:avLst/>
              <a:gdLst/>
              <a:ahLst/>
              <a:cxnLst/>
              <a:rect l="l" t="t" r="r" b="b"/>
              <a:pathLst>
                <a:path w="8" h="3" extrusionOk="0">
                  <a:moveTo>
                    <a:pt x="8" y="2"/>
                  </a:moveTo>
                  <a:cubicBezTo>
                    <a:pt x="5" y="2"/>
                    <a:pt x="2" y="2"/>
                    <a:pt x="1" y="1"/>
                  </a:cubicBezTo>
                  <a:cubicBezTo>
                    <a:pt x="2" y="2"/>
                    <a:pt x="5" y="2"/>
                    <a:pt x="8" y="2"/>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5"/>
            <p:cNvSpPr/>
            <p:nvPr/>
          </p:nvSpPr>
          <p:spPr>
            <a:xfrm>
              <a:off x="5119472" y="3660834"/>
              <a:ext cx="9558" cy="1548"/>
            </a:xfrm>
            <a:custGeom>
              <a:avLst/>
              <a:gdLst/>
              <a:ahLst/>
              <a:cxnLst/>
              <a:rect l="l" t="t" r="r" b="b"/>
              <a:pathLst>
                <a:path w="142" h="23" extrusionOk="0">
                  <a:moveTo>
                    <a:pt x="141" y="23"/>
                  </a:moveTo>
                  <a:cubicBezTo>
                    <a:pt x="96" y="16"/>
                    <a:pt x="50" y="7"/>
                    <a:pt x="0" y="0"/>
                  </a:cubicBezTo>
                  <a:cubicBezTo>
                    <a:pt x="50" y="7"/>
                    <a:pt x="96" y="16"/>
                    <a:pt x="141" y="23"/>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5"/>
            <p:cNvSpPr/>
            <p:nvPr/>
          </p:nvSpPr>
          <p:spPr>
            <a:xfrm>
              <a:off x="5160465" y="3667565"/>
              <a:ext cx="67" cy="67"/>
            </a:xfrm>
            <a:custGeom>
              <a:avLst/>
              <a:gdLst/>
              <a:ahLst/>
              <a:cxnLst/>
              <a:rect l="l" t="t" r="r" b="b"/>
              <a:pathLst>
                <a:path w="1" h="1" extrusionOk="0">
                  <a:moveTo>
                    <a:pt x="0" y="1"/>
                  </a:moveTo>
                  <a:cubicBezTo>
                    <a:pt x="0" y="1"/>
                    <a:pt x="0" y="1"/>
                    <a:pt x="0" y="1"/>
                  </a:cubicBezTo>
                  <a:cubicBezTo>
                    <a:pt x="0" y="1"/>
                    <a:pt x="0" y="1"/>
                    <a:pt x="0" y="1"/>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5"/>
            <p:cNvSpPr/>
            <p:nvPr/>
          </p:nvSpPr>
          <p:spPr>
            <a:xfrm>
              <a:off x="5130107" y="3662516"/>
              <a:ext cx="10635" cy="1885"/>
            </a:xfrm>
            <a:custGeom>
              <a:avLst/>
              <a:gdLst/>
              <a:ahLst/>
              <a:cxnLst/>
              <a:rect l="l" t="t" r="r" b="b"/>
              <a:pathLst>
                <a:path w="158" h="28" extrusionOk="0">
                  <a:moveTo>
                    <a:pt x="157" y="28"/>
                  </a:moveTo>
                  <a:cubicBezTo>
                    <a:pt x="108" y="19"/>
                    <a:pt x="56" y="11"/>
                    <a:pt x="0" y="1"/>
                  </a:cubicBezTo>
                  <a:cubicBezTo>
                    <a:pt x="56" y="11"/>
                    <a:pt x="108" y="19"/>
                    <a:pt x="157" y="28"/>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5"/>
            <p:cNvSpPr/>
            <p:nvPr/>
          </p:nvSpPr>
          <p:spPr>
            <a:xfrm>
              <a:off x="5019717" y="3644477"/>
              <a:ext cx="16828" cy="2827"/>
            </a:xfrm>
            <a:custGeom>
              <a:avLst/>
              <a:gdLst/>
              <a:ahLst/>
              <a:cxnLst/>
              <a:rect l="l" t="t" r="r" b="b"/>
              <a:pathLst>
                <a:path w="250" h="42" extrusionOk="0">
                  <a:moveTo>
                    <a:pt x="250" y="41"/>
                  </a:moveTo>
                  <a:cubicBezTo>
                    <a:pt x="169" y="28"/>
                    <a:pt x="86" y="14"/>
                    <a:pt x="1" y="0"/>
                  </a:cubicBezTo>
                  <a:cubicBezTo>
                    <a:pt x="86" y="14"/>
                    <a:pt x="169" y="28"/>
                    <a:pt x="250" y="41"/>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5"/>
            <p:cNvSpPr/>
            <p:nvPr/>
          </p:nvSpPr>
          <p:spPr>
            <a:xfrm>
              <a:off x="4997572" y="3640910"/>
              <a:ext cx="19856" cy="3231"/>
            </a:xfrm>
            <a:custGeom>
              <a:avLst/>
              <a:gdLst/>
              <a:ahLst/>
              <a:cxnLst/>
              <a:rect l="l" t="t" r="r" b="b"/>
              <a:pathLst>
                <a:path w="295" h="48" extrusionOk="0">
                  <a:moveTo>
                    <a:pt x="294" y="47"/>
                  </a:moveTo>
                  <a:cubicBezTo>
                    <a:pt x="200" y="32"/>
                    <a:pt x="101" y="16"/>
                    <a:pt x="0" y="1"/>
                  </a:cubicBezTo>
                  <a:cubicBezTo>
                    <a:pt x="101" y="16"/>
                    <a:pt x="200" y="32"/>
                    <a:pt x="294" y="47"/>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5"/>
            <p:cNvSpPr/>
            <p:nvPr/>
          </p:nvSpPr>
          <p:spPr>
            <a:xfrm>
              <a:off x="5039507" y="3647708"/>
              <a:ext cx="14741" cy="2423"/>
            </a:xfrm>
            <a:custGeom>
              <a:avLst/>
              <a:gdLst/>
              <a:ahLst/>
              <a:cxnLst/>
              <a:rect l="l" t="t" r="r" b="b"/>
              <a:pathLst>
                <a:path w="219" h="36" extrusionOk="0">
                  <a:moveTo>
                    <a:pt x="219" y="36"/>
                  </a:moveTo>
                  <a:cubicBezTo>
                    <a:pt x="148" y="24"/>
                    <a:pt x="74" y="13"/>
                    <a:pt x="1" y="0"/>
                  </a:cubicBezTo>
                  <a:cubicBezTo>
                    <a:pt x="74" y="13"/>
                    <a:pt x="148" y="24"/>
                    <a:pt x="219" y="36"/>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5"/>
            <p:cNvSpPr/>
            <p:nvPr/>
          </p:nvSpPr>
          <p:spPr>
            <a:xfrm>
              <a:off x="5105673" y="3658545"/>
              <a:ext cx="9154" cy="1548"/>
            </a:xfrm>
            <a:custGeom>
              <a:avLst/>
              <a:gdLst/>
              <a:ahLst/>
              <a:cxnLst/>
              <a:rect l="l" t="t" r="r" b="b"/>
              <a:pathLst>
                <a:path w="136" h="23" extrusionOk="0">
                  <a:moveTo>
                    <a:pt x="136" y="23"/>
                  </a:moveTo>
                  <a:cubicBezTo>
                    <a:pt x="92" y="14"/>
                    <a:pt x="47" y="7"/>
                    <a:pt x="0" y="0"/>
                  </a:cubicBezTo>
                  <a:cubicBezTo>
                    <a:pt x="47" y="7"/>
                    <a:pt x="92" y="14"/>
                    <a:pt x="136" y="23"/>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5"/>
            <p:cNvSpPr/>
            <p:nvPr/>
          </p:nvSpPr>
          <p:spPr>
            <a:xfrm>
              <a:off x="5091538" y="3656189"/>
              <a:ext cx="11779" cy="1952"/>
            </a:xfrm>
            <a:custGeom>
              <a:avLst/>
              <a:gdLst/>
              <a:ahLst/>
              <a:cxnLst/>
              <a:rect l="l" t="t" r="r" b="b"/>
              <a:pathLst>
                <a:path w="175" h="29" extrusionOk="0">
                  <a:moveTo>
                    <a:pt x="175" y="28"/>
                  </a:moveTo>
                  <a:cubicBezTo>
                    <a:pt x="118" y="20"/>
                    <a:pt x="60" y="10"/>
                    <a:pt x="1" y="0"/>
                  </a:cubicBezTo>
                  <a:cubicBezTo>
                    <a:pt x="60" y="10"/>
                    <a:pt x="118" y="20"/>
                    <a:pt x="175" y="28"/>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5"/>
            <p:cNvSpPr/>
            <p:nvPr/>
          </p:nvSpPr>
          <p:spPr>
            <a:xfrm>
              <a:off x="5057209" y="3650535"/>
              <a:ext cx="13664" cy="2356"/>
            </a:xfrm>
            <a:custGeom>
              <a:avLst/>
              <a:gdLst/>
              <a:ahLst/>
              <a:cxnLst/>
              <a:rect l="l" t="t" r="r" b="b"/>
              <a:pathLst>
                <a:path w="203" h="35" extrusionOk="0">
                  <a:moveTo>
                    <a:pt x="203" y="35"/>
                  </a:moveTo>
                  <a:cubicBezTo>
                    <a:pt x="138" y="23"/>
                    <a:pt x="70" y="12"/>
                    <a:pt x="1" y="1"/>
                  </a:cubicBezTo>
                  <a:cubicBezTo>
                    <a:pt x="70" y="12"/>
                    <a:pt x="138" y="23"/>
                    <a:pt x="203" y="35"/>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5"/>
            <p:cNvSpPr/>
            <p:nvPr/>
          </p:nvSpPr>
          <p:spPr>
            <a:xfrm>
              <a:off x="5073903" y="3653295"/>
              <a:ext cx="14674" cy="2423"/>
            </a:xfrm>
            <a:custGeom>
              <a:avLst/>
              <a:gdLst/>
              <a:ahLst/>
              <a:cxnLst/>
              <a:rect l="l" t="t" r="r" b="b"/>
              <a:pathLst>
                <a:path w="218" h="36" extrusionOk="0">
                  <a:moveTo>
                    <a:pt x="218" y="36"/>
                  </a:moveTo>
                  <a:cubicBezTo>
                    <a:pt x="149" y="25"/>
                    <a:pt x="75" y="13"/>
                    <a:pt x="0" y="1"/>
                  </a:cubicBezTo>
                  <a:cubicBezTo>
                    <a:pt x="75" y="13"/>
                    <a:pt x="149" y="25"/>
                    <a:pt x="218" y="36"/>
                  </a:cubicBezTo>
                  <a:close/>
                </a:path>
              </a:pathLst>
            </a:custGeom>
            <a:solidFill>
              <a:srgbClr val="3B6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5"/>
            <p:cNvSpPr/>
            <p:nvPr/>
          </p:nvSpPr>
          <p:spPr>
            <a:xfrm>
              <a:off x="5270787" y="3615130"/>
              <a:ext cx="341935" cy="444179"/>
            </a:xfrm>
            <a:custGeom>
              <a:avLst/>
              <a:gdLst/>
              <a:ahLst/>
              <a:cxnLst/>
              <a:rect l="l" t="t" r="r" b="b"/>
              <a:pathLst>
                <a:path w="5080" h="6599" extrusionOk="0">
                  <a:moveTo>
                    <a:pt x="1" y="1"/>
                  </a:moveTo>
                  <a:lnTo>
                    <a:pt x="1" y="1"/>
                  </a:lnTo>
                  <a:cubicBezTo>
                    <a:pt x="446" y="469"/>
                    <a:pt x="1341" y="1478"/>
                    <a:pt x="2670" y="3294"/>
                  </a:cubicBezTo>
                  <a:cubicBezTo>
                    <a:pt x="4027" y="5147"/>
                    <a:pt x="4762" y="5714"/>
                    <a:pt x="5080" y="6599"/>
                  </a:cubicBezTo>
                  <a:cubicBezTo>
                    <a:pt x="4524" y="1899"/>
                    <a:pt x="1" y="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5"/>
            <p:cNvSpPr/>
            <p:nvPr/>
          </p:nvSpPr>
          <p:spPr>
            <a:xfrm>
              <a:off x="4915452" y="4026466"/>
              <a:ext cx="629820" cy="573818"/>
            </a:xfrm>
            <a:custGeom>
              <a:avLst/>
              <a:gdLst/>
              <a:ahLst/>
              <a:cxnLst/>
              <a:rect l="l" t="t" r="r" b="b"/>
              <a:pathLst>
                <a:path w="9357" h="8525" extrusionOk="0">
                  <a:moveTo>
                    <a:pt x="4678" y="1"/>
                  </a:moveTo>
                  <a:cubicBezTo>
                    <a:pt x="3588" y="1"/>
                    <a:pt x="2497" y="416"/>
                    <a:pt x="1664" y="1248"/>
                  </a:cubicBezTo>
                  <a:cubicBezTo>
                    <a:pt x="1" y="2913"/>
                    <a:pt x="1" y="5612"/>
                    <a:pt x="1664" y="7275"/>
                  </a:cubicBezTo>
                  <a:cubicBezTo>
                    <a:pt x="2497" y="8108"/>
                    <a:pt x="3588" y="8524"/>
                    <a:pt x="4678" y="8524"/>
                  </a:cubicBezTo>
                  <a:cubicBezTo>
                    <a:pt x="5769" y="8524"/>
                    <a:pt x="6860" y="8108"/>
                    <a:pt x="7691" y="7275"/>
                  </a:cubicBezTo>
                  <a:cubicBezTo>
                    <a:pt x="9356" y="5612"/>
                    <a:pt x="9356" y="2913"/>
                    <a:pt x="7691" y="1248"/>
                  </a:cubicBezTo>
                  <a:cubicBezTo>
                    <a:pt x="6860" y="416"/>
                    <a:pt x="5769" y="1"/>
                    <a:pt x="4678" y="1"/>
                  </a:cubicBezTo>
                  <a:close/>
                </a:path>
              </a:pathLst>
            </a:custGeom>
            <a:gradFill>
              <a:gsLst>
                <a:gs pos="0">
                  <a:schemeClr val="lt1"/>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5"/>
            <p:cNvSpPr/>
            <p:nvPr/>
          </p:nvSpPr>
          <p:spPr>
            <a:xfrm>
              <a:off x="5015342" y="4098152"/>
              <a:ext cx="430313" cy="430246"/>
            </a:xfrm>
            <a:custGeom>
              <a:avLst/>
              <a:gdLst/>
              <a:ahLst/>
              <a:cxnLst/>
              <a:rect l="l" t="t" r="r" b="b"/>
              <a:pathLst>
                <a:path w="6393" h="6392" extrusionOk="0">
                  <a:moveTo>
                    <a:pt x="2703" y="214"/>
                  </a:moveTo>
                  <a:lnTo>
                    <a:pt x="2703" y="1977"/>
                  </a:lnTo>
                  <a:lnTo>
                    <a:pt x="1455" y="729"/>
                  </a:lnTo>
                  <a:cubicBezTo>
                    <a:pt x="1820" y="470"/>
                    <a:pt x="2244" y="291"/>
                    <a:pt x="2703" y="214"/>
                  </a:cubicBezTo>
                  <a:close/>
                  <a:moveTo>
                    <a:pt x="3691" y="214"/>
                  </a:moveTo>
                  <a:cubicBezTo>
                    <a:pt x="4151" y="291"/>
                    <a:pt x="4575" y="470"/>
                    <a:pt x="4939" y="729"/>
                  </a:cubicBezTo>
                  <a:lnTo>
                    <a:pt x="3691" y="1977"/>
                  </a:lnTo>
                  <a:lnTo>
                    <a:pt x="3691" y="214"/>
                  </a:lnTo>
                  <a:close/>
                  <a:moveTo>
                    <a:pt x="751" y="1423"/>
                  </a:moveTo>
                  <a:lnTo>
                    <a:pt x="2005" y="2675"/>
                  </a:lnTo>
                  <a:lnTo>
                    <a:pt x="220" y="2675"/>
                  </a:lnTo>
                  <a:cubicBezTo>
                    <a:pt x="300" y="2213"/>
                    <a:pt x="487" y="1788"/>
                    <a:pt x="751" y="1423"/>
                  </a:cubicBezTo>
                  <a:close/>
                  <a:moveTo>
                    <a:pt x="5642" y="1423"/>
                  </a:moveTo>
                  <a:cubicBezTo>
                    <a:pt x="5908" y="1788"/>
                    <a:pt x="6093" y="2213"/>
                    <a:pt x="6173" y="2675"/>
                  </a:cubicBezTo>
                  <a:lnTo>
                    <a:pt x="4390" y="2675"/>
                  </a:lnTo>
                  <a:lnTo>
                    <a:pt x="5642" y="1423"/>
                  </a:lnTo>
                  <a:close/>
                  <a:moveTo>
                    <a:pt x="3197" y="2812"/>
                  </a:moveTo>
                  <a:cubicBezTo>
                    <a:pt x="2985" y="2812"/>
                    <a:pt x="2814" y="2985"/>
                    <a:pt x="2814" y="3197"/>
                  </a:cubicBezTo>
                  <a:cubicBezTo>
                    <a:pt x="2814" y="3407"/>
                    <a:pt x="2985" y="3580"/>
                    <a:pt x="3197" y="3580"/>
                  </a:cubicBezTo>
                  <a:cubicBezTo>
                    <a:pt x="3409" y="3580"/>
                    <a:pt x="3581" y="3407"/>
                    <a:pt x="3581" y="3197"/>
                  </a:cubicBezTo>
                  <a:cubicBezTo>
                    <a:pt x="3581" y="2985"/>
                    <a:pt x="3409" y="2812"/>
                    <a:pt x="3197" y="2812"/>
                  </a:cubicBezTo>
                  <a:close/>
                  <a:moveTo>
                    <a:pt x="3197" y="2258"/>
                  </a:moveTo>
                  <a:cubicBezTo>
                    <a:pt x="3714" y="2258"/>
                    <a:pt x="4135" y="2678"/>
                    <a:pt x="4135" y="3197"/>
                  </a:cubicBezTo>
                  <a:cubicBezTo>
                    <a:pt x="4135" y="3714"/>
                    <a:pt x="3714" y="4134"/>
                    <a:pt x="3197" y="4134"/>
                  </a:cubicBezTo>
                  <a:cubicBezTo>
                    <a:pt x="2679" y="4134"/>
                    <a:pt x="2258" y="3714"/>
                    <a:pt x="2258" y="3197"/>
                  </a:cubicBezTo>
                  <a:cubicBezTo>
                    <a:pt x="2258" y="2678"/>
                    <a:pt x="2679" y="2258"/>
                    <a:pt x="3197" y="2258"/>
                  </a:cubicBezTo>
                  <a:close/>
                  <a:moveTo>
                    <a:pt x="2004" y="3663"/>
                  </a:moveTo>
                  <a:lnTo>
                    <a:pt x="729" y="4938"/>
                  </a:lnTo>
                  <a:cubicBezTo>
                    <a:pt x="466" y="4566"/>
                    <a:pt x="285" y="4132"/>
                    <a:pt x="211" y="3663"/>
                  </a:cubicBezTo>
                  <a:close/>
                  <a:moveTo>
                    <a:pt x="6183" y="3663"/>
                  </a:moveTo>
                  <a:cubicBezTo>
                    <a:pt x="6110" y="4132"/>
                    <a:pt x="5929" y="4566"/>
                    <a:pt x="5665" y="4938"/>
                  </a:cubicBezTo>
                  <a:lnTo>
                    <a:pt x="4390" y="3663"/>
                  </a:lnTo>
                  <a:close/>
                  <a:moveTo>
                    <a:pt x="2703" y="4363"/>
                  </a:moveTo>
                  <a:lnTo>
                    <a:pt x="2703" y="6178"/>
                  </a:lnTo>
                  <a:cubicBezTo>
                    <a:pt x="2231" y="6100"/>
                    <a:pt x="1796" y="5912"/>
                    <a:pt x="1424" y="5642"/>
                  </a:cubicBezTo>
                  <a:lnTo>
                    <a:pt x="2703" y="4363"/>
                  </a:lnTo>
                  <a:close/>
                  <a:moveTo>
                    <a:pt x="3691" y="4363"/>
                  </a:moveTo>
                  <a:lnTo>
                    <a:pt x="4971" y="5642"/>
                  </a:lnTo>
                  <a:cubicBezTo>
                    <a:pt x="4599" y="5912"/>
                    <a:pt x="4163" y="6100"/>
                    <a:pt x="3691" y="6178"/>
                  </a:cubicBezTo>
                  <a:lnTo>
                    <a:pt x="3691" y="4363"/>
                  </a:lnTo>
                  <a:close/>
                  <a:moveTo>
                    <a:pt x="3197" y="1"/>
                  </a:moveTo>
                  <a:cubicBezTo>
                    <a:pt x="1435" y="1"/>
                    <a:pt x="1" y="1434"/>
                    <a:pt x="1" y="3197"/>
                  </a:cubicBezTo>
                  <a:cubicBezTo>
                    <a:pt x="1" y="4958"/>
                    <a:pt x="1435" y="6391"/>
                    <a:pt x="3197" y="6391"/>
                  </a:cubicBezTo>
                  <a:cubicBezTo>
                    <a:pt x="4959" y="6391"/>
                    <a:pt x="6393" y="4958"/>
                    <a:pt x="6393" y="3197"/>
                  </a:cubicBezTo>
                  <a:cubicBezTo>
                    <a:pt x="6393" y="1434"/>
                    <a:pt x="4959" y="1"/>
                    <a:pt x="3197" y="1"/>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5"/>
            <p:cNvSpPr/>
            <p:nvPr/>
          </p:nvSpPr>
          <p:spPr>
            <a:xfrm>
              <a:off x="2177442" y="4026399"/>
              <a:ext cx="629820" cy="573818"/>
            </a:xfrm>
            <a:custGeom>
              <a:avLst/>
              <a:gdLst/>
              <a:ahLst/>
              <a:cxnLst/>
              <a:rect l="l" t="t" r="r" b="b"/>
              <a:pathLst>
                <a:path w="9357" h="8525" extrusionOk="0">
                  <a:moveTo>
                    <a:pt x="4679" y="0"/>
                  </a:moveTo>
                  <a:cubicBezTo>
                    <a:pt x="3588" y="0"/>
                    <a:pt x="2498" y="417"/>
                    <a:pt x="1666" y="1249"/>
                  </a:cubicBezTo>
                  <a:cubicBezTo>
                    <a:pt x="1" y="2913"/>
                    <a:pt x="1" y="5611"/>
                    <a:pt x="1666" y="7276"/>
                  </a:cubicBezTo>
                  <a:cubicBezTo>
                    <a:pt x="2498" y="8108"/>
                    <a:pt x="3588" y="8524"/>
                    <a:pt x="4679" y="8524"/>
                  </a:cubicBezTo>
                  <a:cubicBezTo>
                    <a:pt x="5770" y="8524"/>
                    <a:pt x="6860" y="8108"/>
                    <a:pt x="7693" y="7276"/>
                  </a:cubicBezTo>
                  <a:cubicBezTo>
                    <a:pt x="9357" y="5611"/>
                    <a:pt x="9357" y="2913"/>
                    <a:pt x="7693" y="1249"/>
                  </a:cubicBezTo>
                  <a:cubicBezTo>
                    <a:pt x="6860" y="417"/>
                    <a:pt x="5770" y="0"/>
                    <a:pt x="4679" y="0"/>
                  </a:cubicBezTo>
                  <a:close/>
                </a:path>
              </a:pathLst>
            </a:custGeom>
            <a:gradFill>
              <a:gsLst>
                <a:gs pos="0">
                  <a:schemeClr val="lt1"/>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5"/>
            <p:cNvSpPr/>
            <p:nvPr/>
          </p:nvSpPr>
          <p:spPr>
            <a:xfrm>
              <a:off x="2277331" y="4098152"/>
              <a:ext cx="430313" cy="430246"/>
            </a:xfrm>
            <a:custGeom>
              <a:avLst/>
              <a:gdLst/>
              <a:ahLst/>
              <a:cxnLst/>
              <a:rect l="l" t="t" r="r" b="b"/>
              <a:pathLst>
                <a:path w="6393" h="6392" extrusionOk="0">
                  <a:moveTo>
                    <a:pt x="2704" y="214"/>
                  </a:moveTo>
                  <a:lnTo>
                    <a:pt x="2704" y="1977"/>
                  </a:lnTo>
                  <a:lnTo>
                    <a:pt x="1455" y="729"/>
                  </a:lnTo>
                  <a:cubicBezTo>
                    <a:pt x="1820" y="470"/>
                    <a:pt x="2244" y="291"/>
                    <a:pt x="2704" y="214"/>
                  </a:cubicBezTo>
                  <a:close/>
                  <a:moveTo>
                    <a:pt x="3692" y="214"/>
                  </a:moveTo>
                  <a:cubicBezTo>
                    <a:pt x="4151" y="291"/>
                    <a:pt x="4575" y="470"/>
                    <a:pt x="4940" y="729"/>
                  </a:cubicBezTo>
                  <a:lnTo>
                    <a:pt x="3692" y="1977"/>
                  </a:lnTo>
                  <a:lnTo>
                    <a:pt x="3692" y="214"/>
                  </a:lnTo>
                  <a:close/>
                  <a:moveTo>
                    <a:pt x="752" y="1423"/>
                  </a:moveTo>
                  <a:lnTo>
                    <a:pt x="2005" y="2675"/>
                  </a:lnTo>
                  <a:lnTo>
                    <a:pt x="220" y="2675"/>
                  </a:lnTo>
                  <a:cubicBezTo>
                    <a:pt x="301" y="2213"/>
                    <a:pt x="487" y="1788"/>
                    <a:pt x="752" y="1423"/>
                  </a:cubicBezTo>
                  <a:close/>
                  <a:moveTo>
                    <a:pt x="5642" y="1423"/>
                  </a:moveTo>
                  <a:cubicBezTo>
                    <a:pt x="5908" y="1788"/>
                    <a:pt x="6094" y="2213"/>
                    <a:pt x="6175" y="2675"/>
                  </a:cubicBezTo>
                  <a:lnTo>
                    <a:pt x="4390" y="2675"/>
                  </a:lnTo>
                  <a:lnTo>
                    <a:pt x="5642" y="1423"/>
                  </a:lnTo>
                  <a:close/>
                  <a:moveTo>
                    <a:pt x="3197" y="2812"/>
                  </a:moveTo>
                  <a:cubicBezTo>
                    <a:pt x="2986" y="2812"/>
                    <a:pt x="2814" y="2985"/>
                    <a:pt x="2814" y="3197"/>
                  </a:cubicBezTo>
                  <a:cubicBezTo>
                    <a:pt x="2814" y="3407"/>
                    <a:pt x="2986" y="3580"/>
                    <a:pt x="3197" y="3580"/>
                  </a:cubicBezTo>
                  <a:cubicBezTo>
                    <a:pt x="3409" y="3580"/>
                    <a:pt x="3581" y="3407"/>
                    <a:pt x="3581" y="3197"/>
                  </a:cubicBezTo>
                  <a:cubicBezTo>
                    <a:pt x="3581" y="2985"/>
                    <a:pt x="3409" y="2812"/>
                    <a:pt x="3197" y="2812"/>
                  </a:cubicBezTo>
                  <a:close/>
                  <a:moveTo>
                    <a:pt x="3197" y="2258"/>
                  </a:moveTo>
                  <a:cubicBezTo>
                    <a:pt x="3716" y="2258"/>
                    <a:pt x="4135" y="2678"/>
                    <a:pt x="4135" y="3197"/>
                  </a:cubicBezTo>
                  <a:cubicBezTo>
                    <a:pt x="4135" y="3714"/>
                    <a:pt x="3716" y="4134"/>
                    <a:pt x="3197" y="4134"/>
                  </a:cubicBezTo>
                  <a:cubicBezTo>
                    <a:pt x="2679" y="4134"/>
                    <a:pt x="2258" y="3714"/>
                    <a:pt x="2258" y="3197"/>
                  </a:cubicBezTo>
                  <a:cubicBezTo>
                    <a:pt x="2258" y="2678"/>
                    <a:pt x="2679" y="2258"/>
                    <a:pt x="3197" y="2258"/>
                  </a:cubicBezTo>
                  <a:close/>
                  <a:moveTo>
                    <a:pt x="2005" y="3663"/>
                  </a:moveTo>
                  <a:lnTo>
                    <a:pt x="730" y="4938"/>
                  </a:lnTo>
                  <a:cubicBezTo>
                    <a:pt x="466" y="4566"/>
                    <a:pt x="285" y="4132"/>
                    <a:pt x="212" y="3663"/>
                  </a:cubicBezTo>
                  <a:close/>
                  <a:moveTo>
                    <a:pt x="6183" y="3663"/>
                  </a:moveTo>
                  <a:cubicBezTo>
                    <a:pt x="6110" y="4132"/>
                    <a:pt x="5929" y="4566"/>
                    <a:pt x="5665" y="4938"/>
                  </a:cubicBezTo>
                  <a:lnTo>
                    <a:pt x="4390" y="3663"/>
                  </a:lnTo>
                  <a:close/>
                  <a:moveTo>
                    <a:pt x="2704" y="4363"/>
                  </a:moveTo>
                  <a:lnTo>
                    <a:pt x="2704" y="6178"/>
                  </a:lnTo>
                  <a:cubicBezTo>
                    <a:pt x="2231" y="6100"/>
                    <a:pt x="1796" y="5912"/>
                    <a:pt x="1424" y="5642"/>
                  </a:cubicBezTo>
                  <a:lnTo>
                    <a:pt x="2704" y="4363"/>
                  </a:lnTo>
                  <a:close/>
                  <a:moveTo>
                    <a:pt x="3692" y="4363"/>
                  </a:moveTo>
                  <a:lnTo>
                    <a:pt x="4971" y="5642"/>
                  </a:lnTo>
                  <a:cubicBezTo>
                    <a:pt x="4599" y="5912"/>
                    <a:pt x="4164" y="6100"/>
                    <a:pt x="3692" y="6178"/>
                  </a:cubicBezTo>
                  <a:lnTo>
                    <a:pt x="3692" y="4363"/>
                  </a:lnTo>
                  <a:close/>
                  <a:moveTo>
                    <a:pt x="3197" y="1"/>
                  </a:moveTo>
                  <a:cubicBezTo>
                    <a:pt x="1436" y="1"/>
                    <a:pt x="1" y="1434"/>
                    <a:pt x="1" y="3197"/>
                  </a:cubicBezTo>
                  <a:cubicBezTo>
                    <a:pt x="1" y="4958"/>
                    <a:pt x="1436" y="6391"/>
                    <a:pt x="3197" y="6391"/>
                  </a:cubicBezTo>
                  <a:cubicBezTo>
                    <a:pt x="4959" y="6391"/>
                    <a:pt x="6393" y="4958"/>
                    <a:pt x="6393" y="3197"/>
                  </a:cubicBezTo>
                  <a:cubicBezTo>
                    <a:pt x="6393" y="1434"/>
                    <a:pt x="4959" y="1"/>
                    <a:pt x="3197" y="1"/>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5"/>
            <p:cNvSpPr/>
            <p:nvPr/>
          </p:nvSpPr>
          <p:spPr>
            <a:xfrm>
              <a:off x="2220925" y="3040295"/>
              <a:ext cx="268567" cy="395110"/>
            </a:xfrm>
            <a:custGeom>
              <a:avLst/>
              <a:gdLst/>
              <a:ahLst/>
              <a:cxnLst/>
              <a:rect l="l" t="t" r="r" b="b"/>
              <a:pathLst>
                <a:path w="3990" h="5870" extrusionOk="0">
                  <a:moveTo>
                    <a:pt x="3811" y="1"/>
                  </a:moveTo>
                  <a:cubicBezTo>
                    <a:pt x="1670" y="1864"/>
                    <a:pt x="558" y="3984"/>
                    <a:pt x="1" y="5869"/>
                  </a:cubicBezTo>
                  <a:lnTo>
                    <a:pt x="624" y="5573"/>
                  </a:lnTo>
                  <a:cubicBezTo>
                    <a:pt x="1188" y="5304"/>
                    <a:pt x="1674" y="4898"/>
                    <a:pt x="2040" y="4392"/>
                  </a:cubicBezTo>
                  <a:lnTo>
                    <a:pt x="3164" y="2836"/>
                  </a:lnTo>
                  <a:cubicBezTo>
                    <a:pt x="3755" y="2018"/>
                    <a:pt x="3990" y="994"/>
                    <a:pt x="38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5"/>
            <p:cNvSpPr/>
            <p:nvPr/>
          </p:nvSpPr>
          <p:spPr>
            <a:xfrm>
              <a:off x="713225" y="4582521"/>
              <a:ext cx="5046298" cy="35203"/>
            </a:xfrm>
            <a:custGeom>
              <a:avLst/>
              <a:gdLst/>
              <a:ahLst/>
              <a:cxnLst/>
              <a:rect l="l" t="t" r="r" b="b"/>
              <a:pathLst>
                <a:path w="74971" h="523" extrusionOk="0">
                  <a:moveTo>
                    <a:pt x="262" y="1"/>
                  </a:moveTo>
                  <a:cubicBezTo>
                    <a:pt x="118" y="1"/>
                    <a:pt x="0" y="118"/>
                    <a:pt x="0" y="262"/>
                  </a:cubicBezTo>
                  <a:cubicBezTo>
                    <a:pt x="0" y="407"/>
                    <a:pt x="118" y="522"/>
                    <a:pt x="262" y="522"/>
                  </a:cubicBezTo>
                  <a:lnTo>
                    <a:pt x="74709" y="522"/>
                  </a:lnTo>
                  <a:cubicBezTo>
                    <a:pt x="74854" y="522"/>
                    <a:pt x="74971" y="407"/>
                    <a:pt x="74971" y="262"/>
                  </a:cubicBezTo>
                  <a:cubicBezTo>
                    <a:pt x="74971" y="118"/>
                    <a:pt x="74854" y="1"/>
                    <a:pt x="747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5"/>
            <p:cNvSpPr/>
            <p:nvPr/>
          </p:nvSpPr>
          <p:spPr>
            <a:xfrm>
              <a:off x="2605136" y="3533885"/>
              <a:ext cx="2346965" cy="844808"/>
            </a:xfrm>
            <a:custGeom>
              <a:avLst/>
              <a:gdLst/>
              <a:ahLst/>
              <a:cxnLst/>
              <a:rect l="l" t="t" r="r" b="b"/>
              <a:pathLst>
                <a:path w="34868" h="12551" extrusionOk="0">
                  <a:moveTo>
                    <a:pt x="0" y="1"/>
                  </a:moveTo>
                  <a:cubicBezTo>
                    <a:pt x="6310" y="6464"/>
                    <a:pt x="5441" y="8785"/>
                    <a:pt x="5441" y="8785"/>
                  </a:cubicBezTo>
                  <a:lnTo>
                    <a:pt x="33794" y="10942"/>
                  </a:lnTo>
                  <a:cubicBezTo>
                    <a:pt x="33249" y="8390"/>
                    <a:pt x="34868" y="3915"/>
                    <a:pt x="34868" y="3915"/>
                  </a:cubicBezTo>
                  <a:cubicBezTo>
                    <a:pt x="17659" y="1253"/>
                    <a:pt x="1" y="1"/>
                    <a:pt x="0" y="1"/>
                  </a:cubicBezTo>
                  <a:close/>
                  <a:moveTo>
                    <a:pt x="3405" y="9441"/>
                  </a:moveTo>
                  <a:lnTo>
                    <a:pt x="3405" y="9441"/>
                  </a:lnTo>
                  <a:cubicBezTo>
                    <a:pt x="3548" y="9919"/>
                    <a:pt x="3626" y="10424"/>
                    <a:pt x="3626" y="10948"/>
                  </a:cubicBezTo>
                  <a:cubicBezTo>
                    <a:pt x="3626" y="11221"/>
                    <a:pt x="3605" y="11488"/>
                    <a:pt x="3565" y="11751"/>
                  </a:cubicBezTo>
                  <a:lnTo>
                    <a:pt x="34058" y="12551"/>
                  </a:lnTo>
                  <a:cubicBezTo>
                    <a:pt x="33975" y="12295"/>
                    <a:pt x="33912" y="12031"/>
                    <a:pt x="33870" y="11758"/>
                  </a:cubicBezTo>
                  <a:cubicBezTo>
                    <a:pt x="25641" y="11618"/>
                    <a:pt x="17409" y="11441"/>
                    <a:pt x="9199" y="10866"/>
                  </a:cubicBezTo>
                  <a:cubicBezTo>
                    <a:pt x="8037" y="10785"/>
                    <a:pt x="6864" y="10685"/>
                    <a:pt x="5736" y="10384"/>
                  </a:cubicBezTo>
                  <a:cubicBezTo>
                    <a:pt x="4914" y="10163"/>
                    <a:pt x="4173" y="9795"/>
                    <a:pt x="3405" y="94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5"/>
            <p:cNvSpPr/>
            <p:nvPr/>
          </p:nvSpPr>
          <p:spPr>
            <a:xfrm>
              <a:off x="2603992" y="2972513"/>
              <a:ext cx="2585512" cy="1303727"/>
            </a:xfrm>
            <a:custGeom>
              <a:avLst/>
              <a:gdLst/>
              <a:ahLst/>
              <a:cxnLst/>
              <a:rect l="l" t="t" r="r" b="b"/>
              <a:pathLst>
                <a:path w="38412" h="19369" extrusionOk="0">
                  <a:moveTo>
                    <a:pt x="12844" y="1662"/>
                  </a:moveTo>
                  <a:cubicBezTo>
                    <a:pt x="13608" y="1662"/>
                    <a:pt x="14368" y="1678"/>
                    <a:pt x="15115" y="1712"/>
                  </a:cubicBezTo>
                  <a:lnTo>
                    <a:pt x="15115" y="6912"/>
                  </a:lnTo>
                  <a:cubicBezTo>
                    <a:pt x="10286" y="6379"/>
                    <a:pt x="6533" y="6112"/>
                    <a:pt x="3880" y="6112"/>
                  </a:cubicBezTo>
                  <a:cubicBezTo>
                    <a:pt x="3454" y="6112"/>
                    <a:pt x="3055" y="6119"/>
                    <a:pt x="2685" y="6133"/>
                  </a:cubicBezTo>
                  <a:cubicBezTo>
                    <a:pt x="2815" y="5374"/>
                    <a:pt x="3554" y="2400"/>
                    <a:pt x="7256" y="1970"/>
                  </a:cubicBezTo>
                  <a:cubicBezTo>
                    <a:pt x="9027" y="1765"/>
                    <a:pt x="10945" y="1662"/>
                    <a:pt x="12844" y="1662"/>
                  </a:cubicBezTo>
                  <a:close/>
                  <a:moveTo>
                    <a:pt x="3633" y="7354"/>
                  </a:moveTo>
                  <a:cubicBezTo>
                    <a:pt x="3612" y="7354"/>
                    <a:pt x="3595" y="7371"/>
                    <a:pt x="3593" y="7392"/>
                  </a:cubicBezTo>
                  <a:lnTo>
                    <a:pt x="3571" y="8171"/>
                  </a:lnTo>
                  <a:cubicBezTo>
                    <a:pt x="3569" y="8192"/>
                    <a:pt x="3586" y="8209"/>
                    <a:pt x="3608" y="8211"/>
                  </a:cubicBezTo>
                  <a:lnTo>
                    <a:pt x="6231" y="8290"/>
                  </a:lnTo>
                  <a:cubicBezTo>
                    <a:pt x="6232" y="8290"/>
                    <a:pt x="6233" y="8290"/>
                    <a:pt x="6233" y="8290"/>
                  </a:cubicBezTo>
                  <a:cubicBezTo>
                    <a:pt x="6253" y="8290"/>
                    <a:pt x="6269" y="8273"/>
                    <a:pt x="6271" y="8253"/>
                  </a:cubicBezTo>
                  <a:lnTo>
                    <a:pt x="6293" y="7473"/>
                  </a:lnTo>
                  <a:cubicBezTo>
                    <a:pt x="6295" y="7453"/>
                    <a:pt x="6278" y="7435"/>
                    <a:pt x="6256" y="7435"/>
                  </a:cubicBezTo>
                  <a:lnTo>
                    <a:pt x="3633" y="7354"/>
                  </a:lnTo>
                  <a:close/>
                  <a:moveTo>
                    <a:pt x="16627" y="1803"/>
                  </a:moveTo>
                  <a:cubicBezTo>
                    <a:pt x="17923" y="1904"/>
                    <a:pt x="19152" y="2059"/>
                    <a:pt x="20251" y="2267"/>
                  </a:cubicBezTo>
                  <a:cubicBezTo>
                    <a:pt x="23908" y="2958"/>
                    <a:pt x="28800" y="5033"/>
                    <a:pt x="28800" y="5033"/>
                  </a:cubicBezTo>
                  <a:lnTo>
                    <a:pt x="28800" y="8711"/>
                  </a:lnTo>
                  <a:cubicBezTo>
                    <a:pt x="26588" y="8385"/>
                    <a:pt x="24144" y="8037"/>
                    <a:pt x="21643" y="7707"/>
                  </a:cubicBezTo>
                  <a:cubicBezTo>
                    <a:pt x="20131" y="7510"/>
                    <a:pt x="18694" y="7329"/>
                    <a:pt x="17331" y="7166"/>
                  </a:cubicBezTo>
                  <a:lnTo>
                    <a:pt x="16627" y="1803"/>
                  </a:lnTo>
                  <a:close/>
                  <a:moveTo>
                    <a:pt x="17378" y="8636"/>
                  </a:moveTo>
                  <a:cubicBezTo>
                    <a:pt x="17343" y="8636"/>
                    <a:pt x="17312" y="8661"/>
                    <a:pt x="17307" y="8698"/>
                  </a:cubicBezTo>
                  <a:lnTo>
                    <a:pt x="17218" y="9406"/>
                  </a:lnTo>
                  <a:cubicBezTo>
                    <a:pt x="17214" y="9446"/>
                    <a:pt x="17240" y="9481"/>
                    <a:pt x="17280" y="9486"/>
                  </a:cubicBezTo>
                  <a:lnTo>
                    <a:pt x="19819" y="9804"/>
                  </a:lnTo>
                  <a:cubicBezTo>
                    <a:pt x="19822" y="9804"/>
                    <a:pt x="19825" y="9804"/>
                    <a:pt x="19829" y="9804"/>
                  </a:cubicBezTo>
                  <a:cubicBezTo>
                    <a:pt x="19864" y="9804"/>
                    <a:pt x="19894" y="9778"/>
                    <a:pt x="19899" y="9741"/>
                  </a:cubicBezTo>
                  <a:lnTo>
                    <a:pt x="19987" y="9033"/>
                  </a:lnTo>
                  <a:cubicBezTo>
                    <a:pt x="19993" y="8994"/>
                    <a:pt x="19964" y="8958"/>
                    <a:pt x="19926" y="8954"/>
                  </a:cubicBezTo>
                  <a:lnTo>
                    <a:pt x="17386" y="8636"/>
                  </a:lnTo>
                  <a:cubicBezTo>
                    <a:pt x="17383" y="8636"/>
                    <a:pt x="17381" y="8636"/>
                    <a:pt x="17378" y="8636"/>
                  </a:cubicBezTo>
                  <a:close/>
                  <a:moveTo>
                    <a:pt x="31952" y="5488"/>
                  </a:moveTo>
                  <a:cubicBezTo>
                    <a:pt x="35794" y="7542"/>
                    <a:pt x="37750" y="9487"/>
                    <a:pt x="38064" y="9814"/>
                  </a:cubicBezTo>
                  <a:lnTo>
                    <a:pt x="38064" y="10164"/>
                  </a:lnTo>
                  <a:cubicBezTo>
                    <a:pt x="37391" y="10052"/>
                    <a:pt x="35098" y="9672"/>
                    <a:pt x="31952" y="9187"/>
                  </a:cubicBezTo>
                  <a:lnTo>
                    <a:pt x="31952" y="5488"/>
                  </a:lnTo>
                  <a:close/>
                  <a:moveTo>
                    <a:pt x="3840" y="6462"/>
                  </a:moveTo>
                  <a:cubicBezTo>
                    <a:pt x="7006" y="6462"/>
                    <a:pt x="11482" y="6849"/>
                    <a:pt x="16161" y="7385"/>
                  </a:cubicBezTo>
                  <a:lnTo>
                    <a:pt x="16148" y="18518"/>
                  </a:lnTo>
                  <a:cubicBezTo>
                    <a:pt x="11869" y="18160"/>
                    <a:pt x="6830" y="16744"/>
                    <a:pt x="3366" y="12595"/>
                  </a:cubicBezTo>
                  <a:cubicBezTo>
                    <a:pt x="1210" y="10013"/>
                    <a:pt x="547" y="7402"/>
                    <a:pt x="406" y="6732"/>
                  </a:cubicBezTo>
                  <a:cubicBezTo>
                    <a:pt x="1200" y="6544"/>
                    <a:pt x="2381" y="6462"/>
                    <a:pt x="3840" y="6462"/>
                  </a:cubicBezTo>
                  <a:close/>
                  <a:moveTo>
                    <a:pt x="16334" y="7405"/>
                  </a:moveTo>
                  <a:cubicBezTo>
                    <a:pt x="22586" y="8124"/>
                    <a:pt x="29176" y="9104"/>
                    <a:pt x="33469" y="9775"/>
                  </a:cubicBezTo>
                  <a:cubicBezTo>
                    <a:pt x="33686" y="15856"/>
                    <a:pt x="32253" y="18211"/>
                    <a:pt x="31623" y="18944"/>
                  </a:cubicBezTo>
                  <a:cubicBezTo>
                    <a:pt x="31482" y="19108"/>
                    <a:pt x="31277" y="19195"/>
                    <a:pt x="31060" y="19195"/>
                  </a:cubicBezTo>
                  <a:cubicBezTo>
                    <a:pt x="31051" y="19195"/>
                    <a:pt x="31043" y="19195"/>
                    <a:pt x="31035" y="19195"/>
                  </a:cubicBezTo>
                  <a:lnTo>
                    <a:pt x="18603" y="18618"/>
                  </a:lnTo>
                  <a:cubicBezTo>
                    <a:pt x="17879" y="18618"/>
                    <a:pt x="17115" y="18593"/>
                    <a:pt x="16322" y="18532"/>
                  </a:cubicBezTo>
                  <a:lnTo>
                    <a:pt x="16334" y="7405"/>
                  </a:lnTo>
                  <a:close/>
                  <a:moveTo>
                    <a:pt x="11164" y="1"/>
                  </a:moveTo>
                  <a:cubicBezTo>
                    <a:pt x="6889" y="1"/>
                    <a:pt x="3779" y="904"/>
                    <a:pt x="1889" y="2701"/>
                  </a:cubicBezTo>
                  <a:cubicBezTo>
                    <a:pt x="0" y="4499"/>
                    <a:pt x="109" y="6509"/>
                    <a:pt x="115" y="6594"/>
                  </a:cubicBezTo>
                  <a:lnTo>
                    <a:pt x="129" y="6801"/>
                  </a:lnTo>
                  <a:lnTo>
                    <a:pt x="238" y="6775"/>
                  </a:lnTo>
                  <a:cubicBezTo>
                    <a:pt x="386" y="7471"/>
                    <a:pt x="1060" y="10102"/>
                    <a:pt x="3226" y="12698"/>
                  </a:cubicBezTo>
                  <a:cubicBezTo>
                    <a:pt x="7427" y="17735"/>
                    <a:pt x="13906" y="18792"/>
                    <a:pt x="18599" y="18792"/>
                  </a:cubicBezTo>
                  <a:lnTo>
                    <a:pt x="31027" y="19367"/>
                  </a:lnTo>
                  <a:cubicBezTo>
                    <a:pt x="31042" y="19369"/>
                    <a:pt x="31057" y="19369"/>
                    <a:pt x="31071" y="19369"/>
                  </a:cubicBezTo>
                  <a:cubicBezTo>
                    <a:pt x="31337" y="19369"/>
                    <a:pt x="31584" y="19257"/>
                    <a:pt x="31754" y="19058"/>
                  </a:cubicBezTo>
                  <a:cubicBezTo>
                    <a:pt x="32397" y="18310"/>
                    <a:pt x="33856" y="15920"/>
                    <a:pt x="33644" y="9804"/>
                  </a:cubicBezTo>
                  <a:lnTo>
                    <a:pt x="33644" y="9804"/>
                  </a:lnTo>
                  <a:cubicBezTo>
                    <a:pt x="36376" y="10232"/>
                    <a:pt x="38134" y="10529"/>
                    <a:pt x="38208" y="10541"/>
                  </a:cubicBezTo>
                  <a:lnTo>
                    <a:pt x="38411" y="10575"/>
                  </a:lnTo>
                  <a:lnTo>
                    <a:pt x="38411" y="9678"/>
                  </a:lnTo>
                  <a:lnTo>
                    <a:pt x="38366" y="9628"/>
                  </a:lnTo>
                  <a:cubicBezTo>
                    <a:pt x="38297" y="9551"/>
                    <a:pt x="36626" y="7722"/>
                    <a:pt x="32979" y="5641"/>
                  </a:cubicBezTo>
                  <a:cubicBezTo>
                    <a:pt x="29621" y="3724"/>
                    <a:pt x="23891" y="1238"/>
                    <a:pt x="15659" y="283"/>
                  </a:cubicBezTo>
                  <a:cubicBezTo>
                    <a:pt x="14041" y="94"/>
                    <a:pt x="12542" y="1"/>
                    <a:pt x="11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5"/>
            <p:cNvSpPr/>
            <p:nvPr/>
          </p:nvSpPr>
          <p:spPr>
            <a:xfrm>
              <a:off x="4512327" y="3458161"/>
              <a:ext cx="144245" cy="200920"/>
            </a:xfrm>
            <a:custGeom>
              <a:avLst/>
              <a:gdLst/>
              <a:ahLst/>
              <a:cxnLst/>
              <a:rect l="l" t="t" r="r" b="b"/>
              <a:pathLst>
                <a:path w="2143" h="2985" extrusionOk="0">
                  <a:moveTo>
                    <a:pt x="1" y="1"/>
                  </a:moveTo>
                  <a:lnTo>
                    <a:pt x="1" y="2658"/>
                  </a:lnTo>
                  <a:lnTo>
                    <a:pt x="145" y="2658"/>
                  </a:lnTo>
                  <a:cubicBezTo>
                    <a:pt x="318" y="2791"/>
                    <a:pt x="626" y="2984"/>
                    <a:pt x="962" y="2984"/>
                  </a:cubicBezTo>
                  <a:cubicBezTo>
                    <a:pt x="1152" y="2984"/>
                    <a:pt x="1350" y="2922"/>
                    <a:pt x="1539" y="2753"/>
                  </a:cubicBezTo>
                  <a:cubicBezTo>
                    <a:pt x="1574" y="2720"/>
                    <a:pt x="1605" y="2685"/>
                    <a:pt x="1633" y="2647"/>
                  </a:cubicBezTo>
                  <a:cubicBezTo>
                    <a:pt x="1669" y="2630"/>
                    <a:pt x="1693" y="2594"/>
                    <a:pt x="1694" y="2553"/>
                  </a:cubicBezTo>
                  <a:cubicBezTo>
                    <a:pt x="2142" y="1765"/>
                    <a:pt x="1694" y="1"/>
                    <a:pt x="1694" y="1"/>
                  </a:cubicBezTo>
                  <a:lnTo>
                    <a:pt x="1656" y="26"/>
                  </a:lnTo>
                  <a:cubicBezTo>
                    <a:pt x="1636" y="10"/>
                    <a:pt x="1612" y="1"/>
                    <a:pt x="15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5"/>
            <p:cNvSpPr/>
            <p:nvPr/>
          </p:nvSpPr>
          <p:spPr>
            <a:xfrm>
              <a:off x="2634214" y="3190600"/>
              <a:ext cx="1275525" cy="281356"/>
            </a:xfrm>
            <a:custGeom>
              <a:avLst/>
              <a:gdLst/>
              <a:ahLst/>
              <a:cxnLst/>
              <a:rect l="l" t="t" r="r" b="b"/>
              <a:pathLst>
                <a:path w="18950" h="4180" extrusionOk="0">
                  <a:moveTo>
                    <a:pt x="1235" y="1"/>
                  </a:moveTo>
                  <a:cubicBezTo>
                    <a:pt x="1" y="1570"/>
                    <a:pt x="103" y="3109"/>
                    <a:pt x="103" y="3109"/>
                  </a:cubicBezTo>
                  <a:cubicBezTo>
                    <a:pt x="607" y="2982"/>
                    <a:pt x="1279" y="2899"/>
                    <a:pt x="2083" y="2855"/>
                  </a:cubicBezTo>
                  <a:lnTo>
                    <a:pt x="2083" y="1438"/>
                  </a:lnTo>
                  <a:cubicBezTo>
                    <a:pt x="2082" y="819"/>
                    <a:pt x="1739" y="281"/>
                    <a:pt x="1235" y="1"/>
                  </a:cubicBezTo>
                  <a:close/>
                  <a:moveTo>
                    <a:pt x="16376" y="72"/>
                  </a:moveTo>
                  <a:lnTo>
                    <a:pt x="16882" y="3926"/>
                  </a:lnTo>
                  <a:cubicBezTo>
                    <a:pt x="17553" y="4007"/>
                    <a:pt x="18242" y="4090"/>
                    <a:pt x="18950" y="4179"/>
                  </a:cubicBezTo>
                  <a:lnTo>
                    <a:pt x="18950" y="2705"/>
                  </a:lnTo>
                  <a:cubicBezTo>
                    <a:pt x="18950" y="1270"/>
                    <a:pt x="17804" y="104"/>
                    <a:pt x="16376" y="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 name="Google Shape;620;p55"/>
          <p:cNvSpPr/>
          <p:nvPr/>
        </p:nvSpPr>
        <p:spPr>
          <a:xfrm>
            <a:off x="47101" y="56700"/>
            <a:ext cx="1703925" cy="403750"/>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5"/>
          <p:cNvSpPr/>
          <p:nvPr/>
        </p:nvSpPr>
        <p:spPr>
          <a:xfrm>
            <a:off x="6358500" y="3866463"/>
            <a:ext cx="1866036" cy="442200"/>
          </a:xfrm>
          <a:custGeom>
            <a:avLst/>
            <a:gdLst/>
            <a:ahLst/>
            <a:cxnLst/>
            <a:rect l="l" t="t" r="r" b="b"/>
            <a:pathLst>
              <a:path w="30587" h="7248" extrusionOk="0">
                <a:moveTo>
                  <a:pt x="15926" y="0"/>
                </a:moveTo>
                <a:cubicBezTo>
                  <a:pt x="13961" y="0"/>
                  <a:pt x="12266" y="6080"/>
                  <a:pt x="12266" y="6080"/>
                </a:cubicBezTo>
                <a:cubicBezTo>
                  <a:pt x="12266" y="6080"/>
                  <a:pt x="12617" y="3734"/>
                  <a:pt x="10866" y="3624"/>
                </a:cubicBezTo>
                <a:cubicBezTo>
                  <a:pt x="10828" y="3621"/>
                  <a:pt x="10789" y="3620"/>
                  <a:pt x="10751" y="3620"/>
                </a:cubicBezTo>
                <a:cubicBezTo>
                  <a:pt x="9060" y="3620"/>
                  <a:pt x="7833" y="5963"/>
                  <a:pt x="7833" y="5963"/>
                </a:cubicBezTo>
                <a:lnTo>
                  <a:pt x="1" y="7248"/>
                </a:lnTo>
                <a:lnTo>
                  <a:pt x="30587" y="7248"/>
                </a:lnTo>
                <a:cubicBezTo>
                  <a:pt x="30587" y="7248"/>
                  <a:pt x="23118" y="6780"/>
                  <a:pt x="22652" y="6080"/>
                </a:cubicBezTo>
                <a:cubicBezTo>
                  <a:pt x="22185" y="5381"/>
                  <a:pt x="21404" y="2579"/>
                  <a:pt x="19519" y="2346"/>
                </a:cubicBezTo>
                <a:cubicBezTo>
                  <a:pt x="19441" y="2336"/>
                  <a:pt x="19365" y="2332"/>
                  <a:pt x="19291" y="2332"/>
                </a:cubicBezTo>
                <a:cubicBezTo>
                  <a:pt x="18256" y="2332"/>
                  <a:pt x="17651" y="3241"/>
                  <a:pt x="17336" y="3955"/>
                </a:cubicBezTo>
                <a:lnTo>
                  <a:pt x="17336" y="3955"/>
                </a:lnTo>
                <a:cubicBezTo>
                  <a:pt x="17642" y="2843"/>
                  <a:pt x="17903" y="933"/>
                  <a:pt x="16414" y="130"/>
                </a:cubicBezTo>
                <a:cubicBezTo>
                  <a:pt x="16250" y="41"/>
                  <a:pt x="16087" y="0"/>
                  <a:pt x="159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5"/>
          <p:cNvSpPr/>
          <p:nvPr/>
        </p:nvSpPr>
        <p:spPr>
          <a:xfrm rot="10800000" flipH="1">
            <a:off x="6009857" y="174929"/>
            <a:ext cx="4080594" cy="897940"/>
          </a:xfrm>
          <a:custGeom>
            <a:avLst/>
            <a:gdLst/>
            <a:ahLst/>
            <a:cxnLst/>
            <a:rect l="l" t="t" r="r" b="b"/>
            <a:pathLst>
              <a:path w="53074" h="11679" extrusionOk="0">
                <a:moveTo>
                  <a:pt x="4423" y="398"/>
                </a:moveTo>
                <a:cubicBezTo>
                  <a:pt x="4545" y="398"/>
                  <a:pt x="4645" y="497"/>
                  <a:pt x="4645" y="618"/>
                </a:cubicBezTo>
                <a:lnTo>
                  <a:pt x="4645" y="1647"/>
                </a:lnTo>
                <a:cubicBezTo>
                  <a:pt x="4645" y="1770"/>
                  <a:pt x="4545" y="1869"/>
                  <a:pt x="4423" y="1869"/>
                </a:cubicBezTo>
                <a:cubicBezTo>
                  <a:pt x="4300" y="1869"/>
                  <a:pt x="4200" y="1770"/>
                  <a:pt x="4200" y="1647"/>
                </a:cubicBezTo>
                <a:lnTo>
                  <a:pt x="4200" y="618"/>
                </a:lnTo>
                <a:cubicBezTo>
                  <a:pt x="4200" y="497"/>
                  <a:pt x="4300" y="398"/>
                  <a:pt x="4423" y="398"/>
                </a:cubicBezTo>
                <a:close/>
                <a:moveTo>
                  <a:pt x="1463" y="446"/>
                </a:moveTo>
                <a:cubicBezTo>
                  <a:pt x="1585" y="446"/>
                  <a:pt x="1684" y="546"/>
                  <a:pt x="1684" y="668"/>
                </a:cubicBezTo>
                <a:lnTo>
                  <a:pt x="1684" y="1697"/>
                </a:lnTo>
                <a:cubicBezTo>
                  <a:pt x="1684" y="1820"/>
                  <a:pt x="1585" y="1919"/>
                  <a:pt x="1463" y="1919"/>
                </a:cubicBezTo>
                <a:cubicBezTo>
                  <a:pt x="1339" y="1919"/>
                  <a:pt x="1240" y="1820"/>
                  <a:pt x="1240" y="1697"/>
                </a:cubicBezTo>
                <a:lnTo>
                  <a:pt x="1240" y="668"/>
                </a:lnTo>
                <a:cubicBezTo>
                  <a:pt x="1240" y="546"/>
                  <a:pt x="1339" y="446"/>
                  <a:pt x="1463" y="446"/>
                </a:cubicBezTo>
                <a:close/>
                <a:moveTo>
                  <a:pt x="4249" y="1"/>
                </a:moveTo>
                <a:cubicBezTo>
                  <a:pt x="3923" y="1"/>
                  <a:pt x="3658" y="265"/>
                  <a:pt x="3658" y="591"/>
                </a:cubicBezTo>
                <a:lnTo>
                  <a:pt x="3658" y="3202"/>
                </a:lnTo>
                <a:lnTo>
                  <a:pt x="1981" y="3202"/>
                </a:lnTo>
                <a:lnTo>
                  <a:pt x="1981" y="673"/>
                </a:lnTo>
                <a:cubicBezTo>
                  <a:pt x="1981" y="510"/>
                  <a:pt x="1914" y="364"/>
                  <a:pt x="1808" y="257"/>
                </a:cubicBezTo>
                <a:cubicBezTo>
                  <a:pt x="1701" y="149"/>
                  <a:pt x="1552" y="81"/>
                  <a:pt x="1390" y="81"/>
                </a:cubicBezTo>
                <a:cubicBezTo>
                  <a:pt x="1065" y="81"/>
                  <a:pt x="799" y="348"/>
                  <a:pt x="799" y="672"/>
                </a:cubicBezTo>
                <a:lnTo>
                  <a:pt x="799" y="3202"/>
                </a:lnTo>
                <a:lnTo>
                  <a:pt x="734" y="3202"/>
                </a:lnTo>
                <a:cubicBezTo>
                  <a:pt x="330" y="3202"/>
                  <a:pt x="0" y="3533"/>
                  <a:pt x="0" y="3939"/>
                </a:cubicBezTo>
                <a:lnTo>
                  <a:pt x="0" y="7273"/>
                </a:lnTo>
                <a:cubicBezTo>
                  <a:pt x="0" y="7677"/>
                  <a:pt x="330" y="8008"/>
                  <a:pt x="734" y="8008"/>
                </a:cubicBezTo>
                <a:lnTo>
                  <a:pt x="1369" y="8008"/>
                </a:lnTo>
                <a:lnTo>
                  <a:pt x="1369" y="8946"/>
                </a:lnTo>
                <a:lnTo>
                  <a:pt x="2522" y="8946"/>
                </a:lnTo>
                <a:lnTo>
                  <a:pt x="2522" y="9290"/>
                </a:lnTo>
                <a:cubicBezTo>
                  <a:pt x="2522" y="10607"/>
                  <a:pt x="3593" y="11679"/>
                  <a:pt x="4911" y="11679"/>
                </a:cubicBezTo>
                <a:lnTo>
                  <a:pt x="50099" y="11679"/>
                </a:lnTo>
                <a:cubicBezTo>
                  <a:pt x="51739" y="11679"/>
                  <a:pt x="53073" y="10344"/>
                  <a:pt x="53073" y="8705"/>
                </a:cubicBezTo>
                <a:lnTo>
                  <a:pt x="53073" y="3031"/>
                </a:lnTo>
                <a:lnTo>
                  <a:pt x="52282" y="3031"/>
                </a:lnTo>
                <a:lnTo>
                  <a:pt x="52282" y="8705"/>
                </a:lnTo>
                <a:cubicBezTo>
                  <a:pt x="52282" y="9908"/>
                  <a:pt x="51302" y="10887"/>
                  <a:pt x="50099" y="10887"/>
                </a:cubicBezTo>
                <a:lnTo>
                  <a:pt x="4911" y="10887"/>
                </a:lnTo>
                <a:cubicBezTo>
                  <a:pt x="4030" y="10887"/>
                  <a:pt x="3313" y="10171"/>
                  <a:pt x="3313" y="9290"/>
                </a:cubicBezTo>
                <a:lnTo>
                  <a:pt x="3313" y="8948"/>
                </a:lnTo>
                <a:lnTo>
                  <a:pt x="4463" y="8948"/>
                </a:lnTo>
                <a:lnTo>
                  <a:pt x="4463" y="8009"/>
                </a:lnTo>
                <a:lnTo>
                  <a:pt x="4864" y="8009"/>
                </a:lnTo>
                <a:cubicBezTo>
                  <a:pt x="5270" y="8009"/>
                  <a:pt x="5600" y="7677"/>
                  <a:pt x="5600" y="7273"/>
                </a:cubicBezTo>
                <a:lnTo>
                  <a:pt x="5600" y="3939"/>
                </a:lnTo>
                <a:cubicBezTo>
                  <a:pt x="5600" y="3533"/>
                  <a:pt x="5270" y="3202"/>
                  <a:pt x="4864" y="3202"/>
                </a:cubicBezTo>
                <a:lnTo>
                  <a:pt x="4840" y="3202"/>
                </a:lnTo>
                <a:lnTo>
                  <a:pt x="4840" y="591"/>
                </a:lnTo>
                <a:cubicBezTo>
                  <a:pt x="4840" y="428"/>
                  <a:pt x="4774" y="281"/>
                  <a:pt x="4666" y="173"/>
                </a:cubicBezTo>
                <a:cubicBezTo>
                  <a:pt x="4560" y="66"/>
                  <a:pt x="4412" y="1"/>
                  <a:pt x="4249" y="1"/>
                </a:cubicBezTo>
                <a:close/>
              </a:path>
            </a:pathLst>
          </a:cu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1"/>
          <p:cNvSpPr/>
          <p:nvPr/>
        </p:nvSpPr>
        <p:spPr>
          <a:xfrm>
            <a:off x="527250" y="580852"/>
            <a:ext cx="8089500" cy="607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1"/>
          <p:cNvSpPr txBox="1">
            <a:spLocks noGrp="1"/>
          </p:cNvSpPr>
          <p:nvPr>
            <p:ph type="title"/>
          </p:nvPr>
        </p:nvSpPr>
        <p:spPr>
          <a:xfrm>
            <a:off x="713225" y="539496"/>
            <a:ext cx="77175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Table of Contents</a:t>
            </a:r>
            <a:endParaRPr/>
          </a:p>
        </p:txBody>
      </p:sp>
      <p:sp>
        <p:nvSpPr>
          <p:cNvPr id="381" name="Google Shape;381;p41"/>
          <p:cNvSpPr txBox="1"/>
          <p:nvPr/>
        </p:nvSpPr>
        <p:spPr>
          <a:xfrm>
            <a:off x="111806" y="1360515"/>
            <a:ext cx="37125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Nanum Gothic"/>
                <a:ea typeface="Nanum Gothic"/>
                <a:cs typeface="Nanum Gothic"/>
                <a:sym typeface="Nanum Gothic"/>
              </a:rPr>
              <a:t>TEAM MEMBERS </a:t>
            </a:r>
            <a:endParaRPr sz="1800" b="1">
              <a:solidFill>
                <a:schemeClr val="dk1"/>
              </a:solidFill>
              <a:latin typeface="Nanum Gothic"/>
              <a:ea typeface="Nanum Gothic"/>
              <a:cs typeface="Nanum Gothic"/>
              <a:sym typeface="Nanum Gothic"/>
            </a:endParaRPr>
          </a:p>
        </p:txBody>
      </p:sp>
      <p:sp>
        <p:nvSpPr>
          <p:cNvPr id="382" name="Google Shape;382;p41"/>
          <p:cNvSpPr txBox="1">
            <a:spLocks noGrp="1"/>
          </p:cNvSpPr>
          <p:nvPr>
            <p:ph type="body" idx="1"/>
          </p:nvPr>
        </p:nvSpPr>
        <p:spPr>
          <a:xfrm>
            <a:off x="863150" y="1822226"/>
            <a:ext cx="2209800" cy="3055500"/>
          </a:xfrm>
          <a:prstGeom prst="rect">
            <a:avLst/>
          </a:prstGeom>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500">
                <a:latin typeface="Montserrat Light"/>
                <a:ea typeface="Montserrat Light"/>
                <a:cs typeface="Montserrat Light"/>
                <a:sym typeface="Montserrat Light"/>
              </a:rPr>
              <a:t>Wen Chiou</a:t>
            </a:r>
            <a:endParaRPr sz="1500">
              <a:latin typeface="Montserrat Light"/>
              <a:ea typeface="Montserrat Light"/>
              <a:cs typeface="Montserrat Light"/>
              <a:sym typeface="Montserrat Light"/>
            </a:endParaRPr>
          </a:p>
          <a:p>
            <a:pPr marL="0" lvl="0" indent="0" algn="ctr" rtl="0">
              <a:lnSpc>
                <a:spcPct val="115000"/>
              </a:lnSpc>
              <a:spcBef>
                <a:spcPts val="0"/>
              </a:spcBef>
              <a:spcAft>
                <a:spcPts val="0"/>
              </a:spcAft>
              <a:buNone/>
            </a:pPr>
            <a:r>
              <a:rPr lang="en" sz="1500">
                <a:latin typeface="Montserrat Light"/>
                <a:ea typeface="Montserrat Light"/>
                <a:cs typeface="Montserrat Light"/>
                <a:sym typeface="Montserrat Light"/>
              </a:rPr>
              <a:t>Jason Hanlin</a:t>
            </a:r>
            <a:endParaRPr sz="1500">
              <a:latin typeface="Montserrat Light"/>
              <a:ea typeface="Montserrat Light"/>
              <a:cs typeface="Montserrat Light"/>
              <a:sym typeface="Montserrat Light"/>
            </a:endParaRPr>
          </a:p>
          <a:p>
            <a:pPr marL="0" lvl="0" indent="0" algn="ctr" rtl="0">
              <a:lnSpc>
                <a:spcPct val="115000"/>
              </a:lnSpc>
              <a:spcBef>
                <a:spcPts val="0"/>
              </a:spcBef>
              <a:spcAft>
                <a:spcPts val="0"/>
              </a:spcAft>
              <a:buNone/>
            </a:pPr>
            <a:r>
              <a:rPr lang="en" sz="1500">
                <a:latin typeface="Montserrat Light"/>
                <a:ea typeface="Montserrat Light"/>
                <a:cs typeface="Montserrat Light"/>
                <a:sym typeface="Montserrat Light"/>
              </a:rPr>
              <a:t> Camilla Inhapim</a:t>
            </a:r>
            <a:endParaRPr sz="1500">
              <a:latin typeface="Montserrat Light"/>
              <a:ea typeface="Montserrat Light"/>
              <a:cs typeface="Montserrat Light"/>
              <a:sym typeface="Montserrat Light"/>
            </a:endParaRPr>
          </a:p>
          <a:p>
            <a:pPr marL="0" lvl="0" indent="0" algn="ctr" rtl="0">
              <a:lnSpc>
                <a:spcPct val="115000"/>
              </a:lnSpc>
              <a:spcBef>
                <a:spcPts val="0"/>
              </a:spcBef>
              <a:spcAft>
                <a:spcPts val="0"/>
              </a:spcAft>
              <a:buNone/>
            </a:pPr>
            <a:r>
              <a:rPr lang="en" sz="1500">
                <a:latin typeface="Montserrat Light"/>
                <a:ea typeface="Montserrat Light"/>
                <a:cs typeface="Montserrat Light"/>
                <a:sym typeface="Montserrat Light"/>
              </a:rPr>
              <a:t>Marlon Ruiz </a:t>
            </a:r>
            <a:endParaRPr sz="1500">
              <a:latin typeface="Montserrat Light"/>
              <a:ea typeface="Montserrat Light"/>
              <a:cs typeface="Montserrat Light"/>
              <a:sym typeface="Montserrat Light"/>
            </a:endParaRPr>
          </a:p>
          <a:p>
            <a:pPr marL="0" lvl="0" indent="0" algn="ctr" rtl="0">
              <a:lnSpc>
                <a:spcPct val="115000"/>
              </a:lnSpc>
              <a:spcBef>
                <a:spcPts val="0"/>
              </a:spcBef>
              <a:spcAft>
                <a:spcPts val="0"/>
              </a:spcAft>
              <a:buNone/>
            </a:pPr>
            <a:r>
              <a:rPr lang="en" sz="1500">
                <a:latin typeface="Montserrat Light"/>
                <a:ea typeface="Montserrat Light"/>
                <a:cs typeface="Montserrat Light"/>
                <a:sym typeface="Montserrat Light"/>
              </a:rPr>
              <a:t>Matthew Copello</a:t>
            </a:r>
            <a:endParaRPr sz="1500">
              <a:latin typeface="Montserrat Light"/>
              <a:ea typeface="Montserrat Light"/>
              <a:cs typeface="Montserrat Light"/>
              <a:sym typeface="Montserrat Light"/>
            </a:endParaRPr>
          </a:p>
          <a:p>
            <a:pPr marL="0" lvl="0" indent="0" algn="ctr" rtl="0">
              <a:lnSpc>
                <a:spcPct val="115000"/>
              </a:lnSpc>
              <a:spcBef>
                <a:spcPts val="0"/>
              </a:spcBef>
              <a:spcAft>
                <a:spcPts val="0"/>
              </a:spcAft>
              <a:buNone/>
            </a:pPr>
            <a:r>
              <a:rPr lang="en" sz="1500">
                <a:latin typeface="Montserrat Light"/>
                <a:ea typeface="Montserrat Light"/>
                <a:cs typeface="Montserrat Light"/>
                <a:sym typeface="Montserrat Light"/>
              </a:rPr>
              <a:t>Fatima Mumin</a:t>
            </a:r>
            <a:endParaRPr sz="1500">
              <a:latin typeface="Montserrat Light"/>
              <a:ea typeface="Montserrat Light"/>
              <a:cs typeface="Montserrat Light"/>
              <a:sym typeface="Montserrat Light"/>
            </a:endParaRPr>
          </a:p>
          <a:p>
            <a:pPr marL="0" lvl="0" indent="0" algn="ctr" rtl="0">
              <a:lnSpc>
                <a:spcPct val="115000"/>
              </a:lnSpc>
              <a:spcBef>
                <a:spcPts val="0"/>
              </a:spcBef>
              <a:spcAft>
                <a:spcPts val="0"/>
              </a:spcAft>
              <a:buNone/>
            </a:pPr>
            <a:r>
              <a:rPr lang="en" sz="1500">
                <a:latin typeface="Montserrat Light"/>
                <a:ea typeface="Montserrat Light"/>
                <a:cs typeface="Montserrat Light"/>
                <a:sym typeface="Montserrat Light"/>
              </a:rPr>
              <a:t>Sami Kolahdoozan</a:t>
            </a:r>
            <a:endParaRPr sz="1500">
              <a:latin typeface="Montserrat Light"/>
              <a:ea typeface="Montserrat Light"/>
              <a:cs typeface="Montserrat Light"/>
              <a:sym typeface="Montserrat Light"/>
            </a:endParaRPr>
          </a:p>
          <a:p>
            <a:pPr marL="0" lvl="0" indent="0" algn="ctr" rtl="0">
              <a:lnSpc>
                <a:spcPct val="115000"/>
              </a:lnSpc>
              <a:spcBef>
                <a:spcPts val="0"/>
              </a:spcBef>
              <a:spcAft>
                <a:spcPts val="0"/>
              </a:spcAft>
              <a:buNone/>
            </a:pPr>
            <a:r>
              <a:rPr lang="en" sz="1500">
                <a:latin typeface="Montserrat Light"/>
                <a:ea typeface="Montserrat Light"/>
                <a:cs typeface="Montserrat Light"/>
                <a:sym typeface="Montserrat Light"/>
              </a:rPr>
              <a:t>Toyin Olaye</a:t>
            </a:r>
            <a:endParaRPr sz="1500">
              <a:latin typeface="Montserrat Light"/>
              <a:ea typeface="Montserrat Light"/>
              <a:cs typeface="Montserrat Light"/>
              <a:sym typeface="Montserrat Light"/>
            </a:endParaRPr>
          </a:p>
          <a:p>
            <a:pPr marL="0" lvl="0" indent="0" algn="ctr" rtl="0">
              <a:lnSpc>
                <a:spcPct val="115000"/>
              </a:lnSpc>
              <a:spcBef>
                <a:spcPts val="0"/>
              </a:spcBef>
              <a:spcAft>
                <a:spcPts val="0"/>
              </a:spcAft>
              <a:buNone/>
            </a:pPr>
            <a:r>
              <a:rPr lang="en" sz="1500">
                <a:latin typeface="Montserrat Light"/>
                <a:ea typeface="Montserrat Light"/>
                <a:cs typeface="Montserrat Light"/>
                <a:sym typeface="Montserrat Light"/>
              </a:rPr>
              <a:t>Doug Hooper </a:t>
            </a:r>
            <a:endParaRPr sz="1500">
              <a:latin typeface="Montserrat Light"/>
              <a:ea typeface="Montserrat Light"/>
              <a:cs typeface="Montserrat Light"/>
              <a:sym typeface="Montserrat Light"/>
            </a:endParaRPr>
          </a:p>
          <a:p>
            <a:pPr marL="0" lvl="0" indent="0" algn="ctr" rtl="0">
              <a:lnSpc>
                <a:spcPct val="115000"/>
              </a:lnSpc>
              <a:spcBef>
                <a:spcPts val="0"/>
              </a:spcBef>
              <a:spcAft>
                <a:spcPts val="0"/>
              </a:spcAft>
              <a:buNone/>
            </a:pPr>
            <a:r>
              <a:rPr lang="en" sz="1500">
                <a:latin typeface="Montserrat Light"/>
                <a:ea typeface="Montserrat Light"/>
                <a:cs typeface="Montserrat Light"/>
                <a:sym typeface="Montserrat Light"/>
              </a:rPr>
              <a:t>Ershad Ziaei</a:t>
            </a:r>
            <a:endParaRPr sz="1500">
              <a:latin typeface="Montserrat Light"/>
              <a:ea typeface="Montserrat Light"/>
              <a:cs typeface="Montserrat Light"/>
              <a:sym typeface="Montserrat Light"/>
            </a:endParaRPr>
          </a:p>
          <a:p>
            <a:pPr marL="0" lvl="0" indent="0" algn="l" rtl="0">
              <a:spcBef>
                <a:spcPts val="0"/>
              </a:spcBef>
              <a:spcAft>
                <a:spcPts val="0"/>
              </a:spcAft>
              <a:buNone/>
            </a:pPr>
            <a:endParaRPr sz="1400">
              <a:latin typeface="Montserrat Light"/>
              <a:ea typeface="Montserrat Light"/>
              <a:cs typeface="Montserrat Light"/>
              <a:sym typeface="Montserrat Light"/>
            </a:endParaRPr>
          </a:p>
        </p:txBody>
      </p:sp>
      <p:sp>
        <p:nvSpPr>
          <p:cNvPr id="383" name="Google Shape;383;p41"/>
          <p:cNvSpPr txBox="1"/>
          <p:nvPr/>
        </p:nvSpPr>
        <p:spPr>
          <a:xfrm>
            <a:off x="3824300" y="1822225"/>
            <a:ext cx="4978500" cy="27243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chemeClr val="dk1"/>
              </a:buClr>
              <a:buSzPts val="1500"/>
              <a:buFont typeface="Nanum Gothic"/>
              <a:buChar char="●"/>
            </a:pPr>
            <a:r>
              <a:rPr lang="en" sz="1500" b="1">
                <a:solidFill>
                  <a:schemeClr val="dk1"/>
                </a:solidFill>
                <a:latin typeface="Nanum Gothic"/>
                <a:ea typeface="Nanum Gothic"/>
                <a:cs typeface="Nanum Gothic"/>
                <a:sym typeface="Nanum Gothic"/>
              </a:rPr>
              <a:t>EV Growth vs Oil Displacement</a:t>
            </a:r>
            <a:endParaRPr sz="1500" b="1">
              <a:solidFill>
                <a:schemeClr val="dk1"/>
              </a:solidFill>
              <a:latin typeface="Nanum Gothic"/>
              <a:ea typeface="Nanum Gothic"/>
              <a:cs typeface="Nanum Gothic"/>
              <a:sym typeface="Nanum Gothic"/>
            </a:endParaRPr>
          </a:p>
          <a:p>
            <a:pPr marL="457200" lvl="0" indent="-323850" algn="l" rtl="0">
              <a:spcBef>
                <a:spcPts val="0"/>
              </a:spcBef>
              <a:spcAft>
                <a:spcPts val="0"/>
              </a:spcAft>
              <a:buClr>
                <a:schemeClr val="dk1"/>
              </a:buClr>
              <a:buSzPts val="1500"/>
              <a:buFont typeface="Nanum Gothic"/>
              <a:buChar char="●"/>
            </a:pPr>
            <a:r>
              <a:rPr lang="en" sz="1500" b="1">
                <a:solidFill>
                  <a:schemeClr val="dk1"/>
                </a:solidFill>
                <a:latin typeface="Nanum Gothic"/>
                <a:ea typeface="Nanum Gothic"/>
                <a:cs typeface="Nanum Gothic"/>
                <a:sym typeface="Nanum Gothic"/>
              </a:rPr>
              <a:t>EV Cars in the U.S.</a:t>
            </a:r>
            <a:endParaRPr sz="1500" b="1">
              <a:solidFill>
                <a:schemeClr val="dk1"/>
              </a:solidFill>
              <a:latin typeface="Nanum Gothic"/>
              <a:ea typeface="Nanum Gothic"/>
              <a:cs typeface="Nanum Gothic"/>
              <a:sym typeface="Nanum Gothic"/>
            </a:endParaRPr>
          </a:p>
          <a:p>
            <a:pPr marL="457200" lvl="0" indent="-323850" algn="l" rtl="0">
              <a:spcBef>
                <a:spcPts val="0"/>
              </a:spcBef>
              <a:spcAft>
                <a:spcPts val="0"/>
              </a:spcAft>
              <a:buClr>
                <a:schemeClr val="dk1"/>
              </a:buClr>
              <a:buSzPts val="1500"/>
              <a:buFont typeface="Nanum Gothic"/>
              <a:buChar char="●"/>
            </a:pPr>
            <a:r>
              <a:rPr lang="en" sz="1500" b="1">
                <a:solidFill>
                  <a:schemeClr val="dk1"/>
                </a:solidFill>
                <a:latin typeface="Nanum Gothic"/>
                <a:ea typeface="Nanum Gothic"/>
                <a:cs typeface="Nanum Gothic"/>
                <a:sym typeface="Nanum Gothic"/>
              </a:rPr>
              <a:t>Traditional Vehicle Dataset</a:t>
            </a:r>
            <a:endParaRPr sz="1500" b="1">
              <a:solidFill>
                <a:schemeClr val="dk1"/>
              </a:solidFill>
              <a:latin typeface="Nanum Gothic"/>
              <a:ea typeface="Nanum Gothic"/>
              <a:cs typeface="Nanum Gothic"/>
              <a:sym typeface="Nanum Gothic"/>
            </a:endParaRPr>
          </a:p>
          <a:p>
            <a:pPr marL="457200" lvl="0" indent="-323850" algn="l" rtl="0">
              <a:spcBef>
                <a:spcPts val="0"/>
              </a:spcBef>
              <a:spcAft>
                <a:spcPts val="0"/>
              </a:spcAft>
              <a:buClr>
                <a:schemeClr val="dk1"/>
              </a:buClr>
              <a:buSzPts val="1500"/>
              <a:buFont typeface="Nanum Gothic"/>
              <a:buChar char="●"/>
            </a:pPr>
            <a:r>
              <a:rPr lang="en" sz="1500" b="1">
                <a:solidFill>
                  <a:schemeClr val="dk1"/>
                </a:solidFill>
                <a:latin typeface="Nanum Gothic"/>
                <a:ea typeface="Nanum Gothic"/>
                <a:cs typeface="Nanum Gothic"/>
                <a:sym typeface="Nanum Gothic"/>
              </a:rPr>
              <a:t>EV Fuel Efficiency Dataset </a:t>
            </a:r>
            <a:endParaRPr sz="1500" b="1">
              <a:solidFill>
                <a:schemeClr val="dk1"/>
              </a:solidFill>
              <a:latin typeface="Nanum Gothic"/>
              <a:ea typeface="Nanum Gothic"/>
              <a:cs typeface="Nanum Gothic"/>
              <a:sym typeface="Nanum Gothic"/>
            </a:endParaRPr>
          </a:p>
          <a:p>
            <a:pPr marL="457200" lvl="0" indent="-323850" algn="l" rtl="0">
              <a:spcBef>
                <a:spcPts val="0"/>
              </a:spcBef>
              <a:spcAft>
                <a:spcPts val="0"/>
              </a:spcAft>
              <a:buClr>
                <a:schemeClr val="dk1"/>
              </a:buClr>
              <a:buSzPts val="1500"/>
              <a:buFont typeface="Nanum Gothic"/>
              <a:buChar char="●"/>
            </a:pPr>
            <a:r>
              <a:rPr lang="en" sz="1500" b="1">
                <a:solidFill>
                  <a:schemeClr val="dk1"/>
                </a:solidFill>
                <a:latin typeface="Nanum Gothic"/>
                <a:ea typeface="Nanum Gothic"/>
                <a:cs typeface="Nanum Gothic"/>
                <a:sym typeface="Nanum Gothic"/>
              </a:rPr>
              <a:t>Estimated C02 Emissions &amp; MPG of EVs over time</a:t>
            </a:r>
            <a:endParaRPr sz="1500" b="1">
              <a:solidFill>
                <a:schemeClr val="dk1"/>
              </a:solidFill>
              <a:latin typeface="Nanum Gothic"/>
              <a:ea typeface="Nanum Gothic"/>
              <a:cs typeface="Nanum Gothic"/>
              <a:sym typeface="Nanum Gothic"/>
            </a:endParaRPr>
          </a:p>
          <a:p>
            <a:pPr marL="457200" lvl="0" indent="-323850" algn="l" rtl="0">
              <a:spcBef>
                <a:spcPts val="0"/>
              </a:spcBef>
              <a:spcAft>
                <a:spcPts val="0"/>
              </a:spcAft>
              <a:buClr>
                <a:schemeClr val="dk1"/>
              </a:buClr>
              <a:buSzPts val="1500"/>
              <a:buFont typeface="Nanum Gothic"/>
              <a:buChar char="●"/>
            </a:pPr>
            <a:r>
              <a:rPr lang="en" sz="1500" b="1">
                <a:solidFill>
                  <a:schemeClr val="dk1"/>
                </a:solidFill>
                <a:latin typeface="Nanum Gothic"/>
                <a:ea typeface="Nanum Gothic"/>
                <a:cs typeface="Nanum Gothic"/>
                <a:sym typeface="Nanum Gothic"/>
              </a:rPr>
              <a:t>Traditional vehicles vs. EVs</a:t>
            </a:r>
            <a:endParaRPr sz="1500" b="1">
              <a:solidFill>
                <a:schemeClr val="dk1"/>
              </a:solidFill>
              <a:latin typeface="Nanum Gothic"/>
              <a:ea typeface="Nanum Gothic"/>
              <a:cs typeface="Nanum Gothic"/>
              <a:sym typeface="Nanum Gothic"/>
            </a:endParaRPr>
          </a:p>
          <a:p>
            <a:pPr marL="457200" lvl="0" indent="-323850" algn="l" rtl="0">
              <a:spcBef>
                <a:spcPts val="0"/>
              </a:spcBef>
              <a:spcAft>
                <a:spcPts val="0"/>
              </a:spcAft>
              <a:buClr>
                <a:schemeClr val="dk1"/>
              </a:buClr>
              <a:buSzPts val="1500"/>
              <a:buFont typeface="Nanum Gothic"/>
              <a:buChar char="●"/>
            </a:pPr>
            <a:r>
              <a:rPr lang="en" sz="1500" b="1">
                <a:solidFill>
                  <a:schemeClr val="dk1"/>
                </a:solidFill>
                <a:latin typeface="Nanum Gothic"/>
                <a:ea typeface="Nanum Gothic"/>
                <a:cs typeface="Nanum Gothic"/>
                <a:sym typeface="Nanum Gothic"/>
              </a:rPr>
              <a:t>Environmental Impact from Electric Vehicles from Lithium Demand</a:t>
            </a:r>
            <a:endParaRPr sz="1100" b="1" i="1">
              <a:solidFill>
                <a:schemeClr val="lt2"/>
              </a:solidFill>
              <a:latin typeface="Nanum Gothic"/>
              <a:ea typeface="Nanum Gothic"/>
              <a:cs typeface="Nanum Gothic"/>
              <a:sym typeface="Nanum Gothic"/>
            </a:endParaRPr>
          </a:p>
          <a:p>
            <a:pPr marL="457200" lvl="0" indent="-323850" algn="l" rtl="0">
              <a:spcBef>
                <a:spcPts val="0"/>
              </a:spcBef>
              <a:spcAft>
                <a:spcPts val="0"/>
              </a:spcAft>
              <a:buClr>
                <a:schemeClr val="dk1"/>
              </a:buClr>
              <a:buSzPts val="1500"/>
              <a:buFont typeface="Nanum Gothic"/>
              <a:buChar char="●"/>
            </a:pPr>
            <a:r>
              <a:rPr lang="en" sz="1500" b="1">
                <a:solidFill>
                  <a:schemeClr val="dk1"/>
                </a:solidFill>
                <a:latin typeface="Nanum Gothic"/>
                <a:ea typeface="Nanum Gothic"/>
                <a:cs typeface="Nanum Gothic"/>
                <a:sym typeface="Nanum Gothic"/>
              </a:rPr>
              <a:t>CO2 Emissions for Non-Electric Cars </a:t>
            </a:r>
            <a:endParaRPr sz="1300" i="1">
              <a:solidFill>
                <a:schemeClr val="lt2"/>
              </a:solidFill>
              <a:latin typeface="Nanum Gothic"/>
              <a:ea typeface="Nanum Gothic"/>
              <a:cs typeface="Nanum Gothic"/>
              <a:sym typeface="Nanum Gothic"/>
            </a:endParaRPr>
          </a:p>
          <a:p>
            <a:pPr marL="457200" lvl="0" indent="0" algn="l" rtl="0">
              <a:spcBef>
                <a:spcPts val="0"/>
              </a:spcBef>
              <a:spcAft>
                <a:spcPts val="0"/>
              </a:spcAft>
              <a:buNone/>
            </a:pPr>
            <a:endParaRPr sz="1500" b="1">
              <a:solidFill>
                <a:schemeClr val="lt2"/>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pic>
        <p:nvPicPr>
          <p:cNvPr id="388" name="Google Shape;388;p42"/>
          <p:cNvPicPr preferRelativeResize="0"/>
          <p:nvPr/>
        </p:nvPicPr>
        <p:blipFill>
          <a:blip r:embed="rId3">
            <a:alphaModFix/>
          </a:blip>
          <a:stretch>
            <a:fillRect/>
          </a:stretch>
        </p:blipFill>
        <p:spPr>
          <a:xfrm>
            <a:off x="5561450" y="2765025"/>
            <a:ext cx="3393524" cy="1999000"/>
          </a:xfrm>
          <a:prstGeom prst="rect">
            <a:avLst/>
          </a:prstGeom>
          <a:noFill/>
          <a:ln>
            <a:noFill/>
          </a:ln>
        </p:spPr>
      </p:pic>
      <p:pic>
        <p:nvPicPr>
          <p:cNvPr id="389" name="Google Shape;389;p42"/>
          <p:cNvPicPr preferRelativeResize="0"/>
          <p:nvPr/>
        </p:nvPicPr>
        <p:blipFill>
          <a:blip r:embed="rId4">
            <a:alphaModFix/>
          </a:blip>
          <a:stretch>
            <a:fillRect/>
          </a:stretch>
        </p:blipFill>
        <p:spPr>
          <a:xfrm>
            <a:off x="455675" y="2765025"/>
            <a:ext cx="1054850" cy="1347875"/>
          </a:xfrm>
          <a:prstGeom prst="rect">
            <a:avLst/>
          </a:prstGeom>
          <a:noFill/>
          <a:ln>
            <a:noFill/>
          </a:ln>
        </p:spPr>
      </p:pic>
      <p:pic>
        <p:nvPicPr>
          <p:cNvPr id="390" name="Google Shape;390;p42"/>
          <p:cNvPicPr preferRelativeResize="0"/>
          <p:nvPr/>
        </p:nvPicPr>
        <p:blipFill>
          <a:blip r:embed="rId5">
            <a:alphaModFix/>
          </a:blip>
          <a:stretch>
            <a:fillRect/>
          </a:stretch>
        </p:blipFill>
        <p:spPr>
          <a:xfrm>
            <a:off x="1510526" y="2765025"/>
            <a:ext cx="4050924" cy="1999001"/>
          </a:xfrm>
          <a:prstGeom prst="rect">
            <a:avLst/>
          </a:prstGeom>
          <a:noFill/>
          <a:ln>
            <a:noFill/>
          </a:ln>
        </p:spPr>
      </p:pic>
      <p:sp>
        <p:nvSpPr>
          <p:cNvPr id="391" name="Google Shape;391;p42"/>
          <p:cNvSpPr txBox="1">
            <a:spLocks noGrp="1"/>
          </p:cNvSpPr>
          <p:nvPr>
            <p:ph type="title"/>
          </p:nvPr>
        </p:nvSpPr>
        <p:spPr>
          <a:xfrm>
            <a:off x="713250" y="67846"/>
            <a:ext cx="77175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EV Growth vs Oil Displacement</a:t>
            </a:r>
            <a:endParaRPr/>
          </a:p>
        </p:txBody>
      </p:sp>
      <p:sp>
        <p:nvSpPr>
          <p:cNvPr id="392" name="Google Shape;392;p42"/>
          <p:cNvSpPr txBox="1">
            <a:spLocks noGrp="1"/>
          </p:cNvSpPr>
          <p:nvPr>
            <p:ph type="body" idx="1"/>
          </p:nvPr>
        </p:nvSpPr>
        <p:spPr>
          <a:xfrm>
            <a:off x="713250" y="539500"/>
            <a:ext cx="8180700" cy="2445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Data sourced from International Energy Agency (</a:t>
            </a:r>
            <a:r>
              <a:rPr lang="en" u="sng">
                <a:solidFill>
                  <a:schemeClr val="hlink"/>
                </a:solidFill>
                <a:hlinkClick r:id="rId6"/>
              </a:rPr>
              <a:t>https://www.iea.org/data-and-statistics/data-sets</a:t>
            </a:r>
            <a:r>
              <a:rPr lang="en"/>
              <a:t>)</a:t>
            </a:r>
            <a:endParaRPr/>
          </a:p>
          <a:p>
            <a:pPr marL="457200" lvl="0" indent="-317500" algn="l" rtl="0">
              <a:spcBef>
                <a:spcPts val="0"/>
              </a:spcBef>
              <a:spcAft>
                <a:spcPts val="0"/>
              </a:spcAft>
              <a:buSzPts val="1400"/>
              <a:buChar char="●"/>
            </a:pPr>
            <a:r>
              <a:rPr lang="en"/>
              <a:t>Included over 10,000 records from 2010 to 2022</a:t>
            </a:r>
            <a:endParaRPr/>
          </a:p>
          <a:p>
            <a:pPr marL="457200" lvl="0" indent="-317500" algn="l" rtl="0">
              <a:spcBef>
                <a:spcPts val="0"/>
              </a:spcBef>
              <a:spcAft>
                <a:spcPts val="0"/>
              </a:spcAft>
              <a:buSzPts val="1400"/>
              <a:buChar char="●"/>
            </a:pPr>
            <a:r>
              <a:rPr lang="en"/>
              <a:t>Included parameters for electric vehicles and charging stations related to vehicle type (bus, car, truck, vans) and region (country, world, and continent).  </a:t>
            </a:r>
            <a:endParaRPr/>
          </a:p>
          <a:p>
            <a:pPr marL="457200" lvl="0" indent="-317500" algn="l" rtl="0">
              <a:spcBef>
                <a:spcPts val="0"/>
              </a:spcBef>
              <a:spcAft>
                <a:spcPts val="0"/>
              </a:spcAft>
              <a:buSzPts val="1400"/>
              <a:buChar char="●"/>
            </a:pPr>
            <a:r>
              <a:rPr lang="en"/>
              <a:t>Results included metrics such as electricity demand, EV sales, EV sales share, chargepoints, ev stock, and oil displacement. </a:t>
            </a:r>
            <a:endParaRPr/>
          </a:p>
          <a:p>
            <a:pPr marL="457200" lvl="0" indent="-317500" algn="l" rtl="0">
              <a:spcBef>
                <a:spcPts val="0"/>
              </a:spcBef>
              <a:spcAft>
                <a:spcPts val="0"/>
              </a:spcAft>
              <a:buSzPts val="1400"/>
              <a:buChar char="●"/>
            </a:pPr>
            <a:r>
              <a:rPr lang="en"/>
              <a:t>Dashboard created using HTML and JavaScript using csv output from source site. </a:t>
            </a:r>
            <a:endParaRPr/>
          </a:p>
          <a:p>
            <a:pPr marL="457200" lvl="0" indent="-317500" algn="l" rtl="0">
              <a:spcBef>
                <a:spcPts val="0"/>
              </a:spcBef>
              <a:spcAft>
                <a:spcPts val="0"/>
              </a:spcAft>
              <a:buSzPts val="1400"/>
              <a:buChar char="●"/>
            </a:pPr>
            <a:r>
              <a:rPr lang="en"/>
              <a:t>Interactive dropdowns for Region and Mode (vehicle type) control output for EV Sales by Year plot, EV Sales Share in 2022 gauge plot, and the Oil Displacement plot.  Allows for user investigation and comparison of EV sales versus oil displacement for a given region and vehicle type on the same dashboard.  </a:t>
            </a:r>
            <a:endParaRPr/>
          </a:p>
        </p:txBody>
      </p:sp>
      <p:sp>
        <p:nvSpPr>
          <p:cNvPr id="393" name="Google Shape;393;p42"/>
          <p:cNvSpPr txBox="1"/>
          <p:nvPr/>
        </p:nvSpPr>
        <p:spPr>
          <a:xfrm>
            <a:off x="174500" y="4741850"/>
            <a:ext cx="8515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i="1">
                <a:solidFill>
                  <a:schemeClr val="dk1"/>
                </a:solidFill>
                <a:latin typeface="Nanum Gothic"/>
                <a:ea typeface="Nanum Gothic"/>
                <a:cs typeface="Nanum Gothic"/>
                <a:sym typeface="Nanum Gothic"/>
              </a:rPr>
              <a:t>Hot tip: creating a quick pivot chart in excel was helpful to evaluate the data and its contents</a:t>
            </a:r>
            <a:endParaRPr sz="1100" i="1">
              <a:solidFill>
                <a:schemeClr val="dk1"/>
              </a:solidFill>
              <a:latin typeface="Nanum Gothic"/>
              <a:ea typeface="Nanum Gothic"/>
              <a:cs typeface="Nanum Gothic"/>
              <a:sym typeface="Nanum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3"/>
          <p:cNvSpPr/>
          <p:nvPr/>
        </p:nvSpPr>
        <p:spPr>
          <a:xfrm>
            <a:off x="527250" y="572417"/>
            <a:ext cx="8089500" cy="607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3"/>
          <p:cNvSpPr txBox="1">
            <a:spLocks noGrp="1"/>
          </p:cNvSpPr>
          <p:nvPr>
            <p:ph type="title"/>
          </p:nvPr>
        </p:nvSpPr>
        <p:spPr>
          <a:xfrm>
            <a:off x="713225" y="539496"/>
            <a:ext cx="77175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Oil Displacement</a:t>
            </a:r>
            <a:endParaRPr/>
          </a:p>
        </p:txBody>
      </p:sp>
      <p:sp>
        <p:nvSpPr>
          <p:cNvPr id="400" name="Google Shape;400;p43"/>
          <p:cNvSpPr txBox="1">
            <a:spLocks noGrp="1"/>
          </p:cNvSpPr>
          <p:nvPr>
            <p:ph type="body" idx="1"/>
          </p:nvPr>
        </p:nvSpPr>
        <p:spPr>
          <a:xfrm>
            <a:off x="616050" y="1291750"/>
            <a:ext cx="8089500" cy="2693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 </a:t>
            </a:r>
            <a:r>
              <a:rPr lang="en" b="1"/>
              <a:t>Oil displacement: </a:t>
            </a:r>
            <a:r>
              <a:rPr lang="en"/>
              <a:t>the replacement of petroleum-based transportation fuels (gasoline and diesel) with electricity.</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 Electric Vehicles (EV) have the potential to reduce greenhouse gas emissions associated with the production and use of petroleum-based fuels.</a:t>
            </a:r>
            <a:endParaRPr/>
          </a:p>
          <a:p>
            <a:pPr marL="457200" lvl="0" indent="0" algn="l" rtl="0">
              <a:spcBef>
                <a:spcPts val="0"/>
              </a:spcBef>
              <a:spcAft>
                <a:spcPts val="0"/>
              </a:spcAft>
              <a:buNone/>
            </a:pPr>
            <a:endParaRPr/>
          </a:p>
        </p:txBody>
      </p:sp>
      <p:pic>
        <p:nvPicPr>
          <p:cNvPr id="401" name="Google Shape;401;p43"/>
          <p:cNvPicPr preferRelativeResize="0"/>
          <p:nvPr/>
        </p:nvPicPr>
        <p:blipFill>
          <a:blip r:embed="rId3">
            <a:alphaModFix/>
          </a:blip>
          <a:stretch>
            <a:fillRect/>
          </a:stretch>
        </p:blipFill>
        <p:spPr>
          <a:xfrm>
            <a:off x="1611250" y="2250250"/>
            <a:ext cx="5640474" cy="2756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44"/>
          <p:cNvSpPr/>
          <p:nvPr/>
        </p:nvSpPr>
        <p:spPr>
          <a:xfrm>
            <a:off x="578750" y="523592"/>
            <a:ext cx="8089500" cy="607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4"/>
          <p:cNvSpPr txBox="1">
            <a:spLocks noGrp="1"/>
          </p:cNvSpPr>
          <p:nvPr>
            <p:ph type="title"/>
          </p:nvPr>
        </p:nvSpPr>
        <p:spPr>
          <a:xfrm>
            <a:off x="713250" y="539385"/>
            <a:ext cx="77175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EV Cars in the U.S.</a:t>
            </a:r>
            <a:endParaRPr/>
          </a:p>
        </p:txBody>
      </p:sp>
      <p:sp>
        <p:nvSpPr>
          <p:cNvPr id="408" name="Google Shape;408;p44"/>
          <p:cNvSpPr txBox="1">
            <a:spLocks noGrp="1"/>
          </p:cNvSpPr>
          <p:nvPr>
            <p:ph type="subTitle" idx="3"/>
          </p:nvPr>
        </p:nvSpPr>
        <p:spPr>
          <a:xfrm>
            <a:off x="713225" y="1259048"/>
            <a:ext cx="7717500" cy="36603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Char char="●"/>
            </a:pPr>
            <a:r>
              <a:rPr lang="en"/>
              <a:t>Data Source: U.S. Department of Energy - The Office of Energy Efficiency and Renewable Energy (EERE)</a:t>
            </a:r>
            <a:endParaRPr/>
          </a:p>
          <a:p>
            <a:pPr marL="457200" lvl="0" indent="-317500" algn="l" rtl="0">
              <a:lnSpc>
                <a:spcPct val="150000"/>
              </a:lnSpc>
              <a:spcBef>
                <a:spcPts val="0"/>
              </a:spcBef>
              <a:spcAft>
                <a:spcPts val="0"/>
              </a:spcAft>
              <a:buSzPts val="1400"/>
              <a:buChar char="●"/>
            </a:pPr>
            <a:r>
              <a:rPr lang="en"/>
              <a:t>Data Collection: Data scraping, and jsonify csv files</a:t>
            </a:r>
            <a:endParaRPr/>
          </a:p>
          <a:p>
            <a:pPr marL="457200" lvl="0" indent="-317500" algn="l" rtl="0">
              <a:lnSpc>
                <a:spcPct val="150000"/>
              </a:lnSpc>
              <a:spcBef>
                <a:spcPts val="0"/>
              </a:spcBef>
              <a:spcAft>
                <a:spcPts val="0"/>
              </a:spcAft>
              <a:buSzPts val="1400"/>
              <a:buChar char="●"/>
            </a:pPr>
            <a:r>
              <a:rPr lang="en"/>
              <a:t>Available data: EV cars sold, and number of charging outlets for the period of 2016-2021</a:t>
            </a:r>
            <a:endParaRPr/>
          </a:p>
          <a:p>
            <a:pPr marL="457200" lvl="0" indent="-317500" algn="l" rtl="0">
              <a:lnSpc>
                <a:spcPct val="150000"/>
              </a:lnSpc>
              <a:spcBef>
                <a:spcPts val="0"/>
              </a:spcBef>
              <a:spcAft>
                <a:spcPts val="0"/>
              </a:spcAft>
              <a:buSzPts val="1400"/>
              <a:buChar char="●"/>
            </a:pPr>
            <a:r>
              <a:rPr lang="en"/>
              <a:t>Visualizing data: </a:t>
            </a:r>
            <a:endParaRPr/>
          </a:p>
          <a:p>
            <a:pPr marL="914400" lvl="1" indent="-317500" algn="l" rtl="0">
              <a:lnSpc>
                <a:spcPct val="150000"/>
              </a:lnSpc>
              <a:spcBef>
                <a:spcPts val="0"/>
              </a:spcBef>
              <a:spcAft>
                <a:spcPts val="0"/>
              </a:spcAft>
              <a:buSzPts val="1400"/>
              <a:buChar char="○"/>
            </a:pPr>
            <a:r>
              <a:rPr lang="en"/>
              <a:t>Drop-down list for different states </a:t>
            </a:r>
            <a:endParaRPr/>
          </a:p>
          <a:p>
            <a:pPr marL="914400" lvl="1" indent="-317500" algn="l" rtl="0">
              <a:lnSpc>
                <a:spcPct val="150000"/>
              </a:lnSpc>
              <a:spcBef>
                <a:spcPts val="0"/>
              </a:spcBef>
              <a:spcAft>
                <a:spcPts val="0"/>
              </a:spcAft>
              <a:buSzPts val="1400"/>
              <a:buChar char="○"/>
            </a:pPr>
            <a:r>
              <a:rPr lang="en"/>
              <a:t>Number of EV cars sold vs. all sold cars</a:t>
            </a:r>
            <a:endParaRPr/>
          </a:p>
          <a:p>
            <a:pPr marL="914400" lvl="1" indent="-317500" algn="l" rtl="0">
              <a:lnSpc>
                <a:spcPct val="150000"/>
              </a:lnSpc>
              <a:spcBef>
                <a:spcPts val="0"/>
              </a:spcBef>
              <a:spcAft>
                <a:spcPts val="0"/>
              </a:spcAft>
              <a:buSzPts val="1400"/>
              <a:buChar char="○"/>
            </a:pPr>
            <a:r>
              <a:rPr lang="en"/>
              <a:t>Number of EV cars sold vs. number of charging outlets</a:t>
            </a:r>
            <a:endParaRPr/>
          </a:p>
          <a:p>
            <a:pPr marL="0" lvl="0" indent="0" algn="l" rtl="0">
              <a:lnSpc>
                <a:spcPct val="100000"/>
              </a:lnSpc>
              <a:spcBef>
                <a:spcPts val="1200"/>
              </a:spcBef>
              <a:spcAft>
                <a:spcPts val="0"/>
              </a:spcAft>
              <a:buNone/>
            </a:pPr>
            <a:endParaRPr/>
          </a:p>
          <a:p>
            <a:pPr marL="91440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45"/>
          <p:cNvSpPr/>
          <p:nvPr/>
        </p:nvSpPr>
        <p:spPr>
          <a:xfrm>
            <a:off x="578750" y="523592"/>
            <a:ext cx="8089500" cy="607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5"/>
          <p:cNvSpPr txBox="1">
            <a:spLocks noGrp="1"/>
          </p:cNvSpPr>
          <p:nvPr>
            <p:ph type="title"/>
          </p:nvPr>
        </p:nvSpPr>
        <p:spPr>
          <a:xfrm>
            <a:off x="713250" y="539385"/>
            <a:ext cx="77175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EV Cars in the U.S.</a:t>
            </a:r>
            <a:endParaRPr/>
          </a:p>
          <a:p>
            <a:pPr marL="0" lvl="0" indent="0" algn="ctr" rtl="0">
              <a:spcBef>
                <a:spcPts val="0"/>
              </a:spcBef>
              <a:spcAft>
                <a:spcPts val="0"/>
              </a:spcAft>
              <a:buNone/>
            </a:pPr>
            <a:endParaRPr/>
          </a:p>
        </p:txBody>
      </p:sp>
      <p:pic>
        <p:nvPicPr>
          <p:cNvPr id="415" name="Google Shape;415;p45"/>
          <p:cNvPicPr preferRelativeResize="0"/>
          <p:nvPr/>
        </p:nvPicPr>
        <p:blipFill>
          <a:blip r:embed="rId3">
            <a:alphaModFix/>
          </a:blip>
          <a:stretch>
            <a:fillRect/>
          </a:stretch>
        </p:blipFill>
        <p:spPr>
          <a:xfrm>
            <a:off x="1018125" y="1258412"/>
            <a:ext cx="7107750" cy="38088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6"/>
          <p:cNvSpPr/>
          <p:nvPr/>
        </p:nvSpPr>
        <p:spPr>
          <a:xfrm>
            <a:off x="527250" y="572417"/>
            <a:ext cx="8089500" cy="607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6"/>
          <p:cNvSpPr txBox="1">
            <a:spLocks noGrp="1"/>
          </p:cNvSpPr>
          <p:nvPr>
            <p:ph type="title"/>
          </p:nvPr>
        </p:nvSpPr>
        <p:spPr>
          <a:xfrm>
            <a:off x="527250" y="539500"/>
            <a:ext cx="8089500" cy="6771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sz="3200"/>
              <a:t>Traditional Vehicle Dataset</a:t>
            </a:r>
            <a:endParaRPr sz="3200"/>
          </a:p>
        </p:txBody>
      </p:sp>
      <p:sp>
        <p:nvSpPr>
          <p:cNvPr id="422" name="Google Shape;422;p46"/>
          <p:cNvSpPr txBox="1">
            <a:spLocks noGrp="1"/>
          </p:cNvSpPr>
          <p:nvPr>
            <p:ph type="body" idx="4294967295"/>
          </p:nvPr>
        </p:nvSpPr>
        <p:spPr>
          <a:xfrm>
            <a:off x="1021525" y="1596050"/>
            <a:ext cx="3445500" cy="2895300"/>
          </a:xfrm>
          <a:prstGeom prst="rect">
            <a:avLst/>
          </a:prstGeom>
        </p:spPr>
        <p:txBody>
          <a:bodyPr spcFirstLastPara="1" wrap="square" lIns="91425" tIns="91425" rIns="91425" bIns="91425" anchor="t" anchorCtr="0">
            <a:noAutofit/>
          </a:bodyPr>
          <a:lstStyle/>
          <a:p>
            <a:pPr marL="457200" lvl="0" indent="-300831" algn="l" rtl="0">
              <a:lnSpc>
                <a:spcPct val="115000"/>
              </a:lnSpc>
              <a:spcBef>
                <a:spcPts val="0"/>
              </a:spcBef>
              <a:spcAft>
                <a:spcPts val="0"/>
              </a:spcAft>
              <a:buSzPts val="1138"/>
              <a:buChar char="●"/>
            </a:pPr>
            <a:r>
              <a:rPr lang="en" sz="1137"/>
              <a:t>Fuel Consumption - City and highway fuel consumption ratings are shown in litres per 100 kilometres (L/100 km) - the combined rating (55% city, 45% hwy) is shown in L/100 km and in miles per gallon (mpg)</a:t>
            </a:r>
            <a:endParaRPr sz="1137"/>
          </a:p>
          <a:p>
            <a:pPr marL="457200" lvl="0" indent="-300831" algn="l" rtl="0">
              <a:lnSpc>
                <a:spcPct val="115000"/>
              </a:lnSpc>
              <a:spcBef>
                <a:spcPts val="0"/>
              </a:spcBef>
              <a:spcAft>
                <a:spcPts val="0"/>
              </a:spcAft>
              <a:buSzPts val="1138"/>
              <a:buChar char="●"/>
            </a:pPr>
            <a:r>
              <a:rPr lang="en" sz="1137"/>
              <a:t>CO2 Emissions - The tailpipe emissions of carbon dioxide (in grams per kilometre) for combined city and highway driving</a:t>
            </a:r>
            <a:endParaRPr sz="1137"/>
          </a:p>
          <a:p>
            <a:pPr marL="457200" lvl="0" indent="-300831" algn="l" rtl="0">
              <a:lnSpc>
                <a:spcPct val="115000"/>
              </a:lnSpc>
              <a:spcBef>
                <a:spcPts val="0"/>
              </a:spcBef>
              <a:spcAft>
                <a:spcPts val="0"/>
              </a:spcAft>
              <a:buSzPts val="1138"/>
              <a:buChar char="●"/>
            </a:pPr>
            <a:r>
              <a:rPr lang="en" sz="1137"/>
              <a:t>The combined fuel consumption (55% city, 45% highway)</a:t>
            </a:r>
            <a:endParaRPr sz="1012"/>
          </a:p>
        </p:txBody>
      </p:sp>
      <p:sp>
        <p:nvSpPr>
          <p:cNvPr id="423" name="Google Shape;423;p46"/>
          <p:cNvSpPr txBox="1">
            <a:spLocks noGrp="1"/>
          </p:cNvSpPr>
          <p:nvPr>
            <p:ph type="subTitle" idx="1"/>
          </p:nvPr>
        </p:nvSpPr>
        <p:spPr>
          <a:xfrm>
            <a:off x="4590250" y="1353250"/>
            <a:ext cx="3513600" cy="8406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1200"/>
              </a:spcAft>
              <a:buNone/>
            </a:pPr>
            <a:r>
              <a:rPr lang="en" sz="1600" b="1">
                <a:solidFill>
                  <a:schemeClr val="dk1"/>
                </a:solidFill>
              </a:rPr>
              <a:t>Used Python and Pandas to transform the source data. </a:t>
            </a:r>
            <a:endParaRPr sz="1600" b="1"/>
          </a:p>
        </p:txBody>
      </p:sp>
      <p:sp>
        <p:nvSpPr>
          <p:cNvPr id="424" name="Google Shape;424;p46"/>
          <p:cNvSpPr txBox="1">
            <a:spLocks noGrp="1"/>
          </p:cNvSpPr>
          <p:nvPr>
            <p:ph type="body" idx="4294967295"/>
          </p:nvPr>
        </p:nvSpPr>
        <p:spPr>
          <a:xfrm>
            <a:off x="4467013" y="1682825"/>
            <a:ext cx="3445500" cy="944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b="1"/>
          </a:p>
          <a:p>
            <a:pPr marL="457200" lvl="0" indent="-304800" algn="l" rtl="0">
              <a:lnSpc>
                <a:spcPct val="115000"/>
              </a:lnSpc>
              <a:spcBef>
                <a:spcPts val="1200"/>
              </a:spcBef>
              <a:spcAft>
                <a:spcPts val="0"/>
              </a:spcAft>
              <a:buSzPts val="1200"/>
              <a:buChar char="●"/>
            </a:pPr>
            <a:r>
              <a:rPr lang="en" sz="1200"/>
              <a:t>Create a dataframe from a CSV file containing data from 2013-2020 </a:t>
            </a:r>
            <a:endParaRPr sz="1200"/>
          </a:p>
          <a:p>
            <a:pPr marL="457200" lvl="0" indent="-304800" algn="l" rtl="0">
              <a:lnSpc>
                <a:spcPct val="115000"/>
              </a:lnSpc>
              <a:spcBef>
                <a:spcPts val="0"/>
              </a:spcBef>
              <a:spcAft>
                <a:spcPts val="0"/>
              </a:spcAft>
              <a:buSzPts val="1200"/>
              <a:buChar char="●"/>
            </a:pPr>
            <a:r>
              <a:rPr lang="en" sz="1200"/>
              <a:t>Manipulate dataframe by renaming, dropping unnecessary columns, and converting units to align with Electric Vehicle dataset </a:t>
            </a:r>
            <a:endParaRPr sz="1200"/>
          </a:p>
          <a:p>
            <a:pPr marL="0" lvl="0" indent="0" algn="l" rtl="0">
              <a:spcBef>
                <a:spcPts val="1200"/>
              </a:spcBef>
              <a:spcAft>
                <a:spcPts val="1200"/>
              </a:spcAft>
              <a:buNone/>
            </a:pPr>
            <a:endParaRPr sz="900"/>
          </a:p>
        </p:txBody>
      </p:sp>
      <p:sp>
        <p:nvSpPr>
          <p:cNvPr id="425" name="Google Shape;425;p46"/>
          <p:cNvSpPr txBox="1"/>
          <p:nvPr/>
        </p:nvSpPr>
        <p:spPr>
          <a:xfrm>
            <a:off x="256025" y="4339275"/>
            <a:ext cx="3557700" cy="6150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1300" b="1">
                <a:solidFill>
                  <a:schemeClr val="dk1"/>
                </a:solidFill>
                <a:latin typeface="Nanum Gothic"/>
                <a:ea typeface="Nanum Gothic"/>
                <a:cs typeface="Nanum Gothic"/>
                <a:sym typeface="Nanum Gothic"/>
              </a:rPr>
              <a:t>Data Source:</a:t>
            </a:r>
            <a:r>
              <a:rPr lang="en" sz="1300">
                <a:solidFill>
                  <a:schemeClr val="dk1"/>
                </a:solidFill>
                <a:latin typeface="Nanum Gothic"/>
                <a:ea typeface="Nanum Gothic"/>
                <a:cs typeface="Nanum Gothic"/>
                <a:sym typeface="Nanum Gothic"/>
              </a:rPr>
              <a:t> compiled dataset from Kaggle </a:t>
            </a:r>
            <a:endParaRPr sz="1300">
              <a:solidFill>
                <a:schemeClr val="dk1"/>
              </a:solidFill>
              <a:latin typeface="Nanum Gothic"/>
              <a:ea typeface="Nanum Gothic"/>
              <a:cs typeface="Nanum Gothic"/>
              <a:sym typeface="Nanum Gothic"/>
            </a:endParaRPr>
          </a:p>
          <a:p>
            <a:pPr marL="0" lvl="0" indent="0" algn="r" rtl="0">
              <a:lnSpc>
                <a:spcPct val="115000"/>
              </a:lnSpc>
              <a:spcBef>
                <a:spcPts val="0"/>
              </a:spcBef>
              <a:spcAft>
                <a:spcPts val="0"/>
              </a:spcAft>
              <a:buNone/>
            </a:pPr>
            <a:r>
              <a:rPr lang="en" sz="1300">
                <a:solidFill>
                  <a:schemeClr val="dk1"/>
                </a:solidFill>
                <a:latin typeface="Nanum Gothic"/>
                <a:ea typeface="Nanum Gothic"/>
                <a:cs typeface="Nanum Gothic"/>
                <a:sym typeface="Nanum Gothic"/>
              </a:rPr>
              <a:t>(source: open.canada.ca)</a:t>
            </a:r>
            <a:endParaRPr sz="1300"/>
          </a:p>
        </p:txBody>
      </p:sp>
      <p:pic>
        <p:nvPicPr>
          <p:cNvPr id="426" name="Google Shape;426;p46"/>
          <p:cNvPicPr preferRelativeResize="0"/>
          <p:nvPr/>
        </p:nvPicPr>
        <p:blipFill>
          <a:blip r:embed="rId3">
            <a:alphaModFix/>
          </a:blip>
          <a:stretch>
            <a:fillRect/>
          </a:stretch>
        </p:blipFill>
        <p:spPr>
          <a:xfrm>
            <a:off x="4410937" y="3493324"/>
            <a:ext cx="3557675" cy="1515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47"/>
          <p:cNvSpPr/>
          <p:nvPr/>
        </p:nvSpPr>
        <p:spPr>
          <a:xfrm>
            <a:off x="527250" y="289903"/>
            <a:ext cx="8089500" cy="718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7"/>
          <p:cNvSpPr txBox="1">
            <a:spLocks noGrp="1"/>
          </p:cNvSpPr>
          <p:nvPr>
            <p:ph type="title"/>
          </p:nvPr>
        </p:nvSpPr>
        <p:spPr>
          <a:xfrm>
            <a:off x="751050" y="331553"/>
            <a:ext cx="7717500" cy="6771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sz="3200"/>
              <a:t>EV Fuel Efficiency Dataset </a:t>
            </a:r>
            <a:endParaRPr sz="1800"/>
          </a:p>
        </p:txBody>
      </p:sp>
      <p:sp>
        <p:nvSpPr>
          <p:cNvPr id="433" name="Google Shape;433;p47"/>
          <p:cNvSpPr txBox="1">
            <a:spLocks noGrp="1"/>
          </p:cNvSpPr>
          <p:nvPr>
            <p:ph type="body" idx="1"/>
          </p:nvPr>
        </p:nvSpPr>
        <p:spPr>
          <a:xfrm>
            <a:off x="1115100" y="1185750"/>
            <a:ext cx="3456900" cy="2003100"/>
          </a:xfrm>
          <a:prstGeom prst="rect">
            <a:avLst/>
          </a:prstGeom>
        </p:spPr>
        <p:txBody>
          <a:bodyPr spcFirstLastPara="1" wrap="square" lIns="91425" tIns="91425" rIns="91425" bIns="91425" anchor="b" anchorCtr="0">
            <a:normAutofit/>
          </a:bodyPr>
          <a:lstStyle/>
          <a:p>
            <a:pPr marL="0" lvl="0" indent="0" algn="l" rtl="0">
              <a:lnSpc>
                <a:spcPct val="115000"/>
              </a:lnSpc>
              <a:spcBef>
                <a:spcPts val="0"/>
              </a:spcBef>
              <a:spcAft>
                <a:spcPts val="0"/>
              </a:spcAft>
              <a:buNone/>
            </a:pPr>
            <a:r>
              <a:rPr lang="en" sz="1500"/>
              <a:t>EV Fuel Economy data was collected from:</a:t>
            </a:r>
            <a:endParaRPr sz="1500"/>
          </a:p>
          <a:p>
            <a:pPr marL="457200" lvl="0" indent="-285750" algn="l" rtl="0">
              <a:lnSpc>
                <a:spcPct val="115000"/>
              </a:lnSpc>
              <a:spcBef>
                <a:spcPts val="0"/>
              </a:spcBef>
              <a:spcAft>
                <a:spcPts val="0"/>
              </a:spcAft>
              <a:buSzPts val="900"/>
              <a:buChar char="●"/>
            </a:pPr>
            <a:r>
              <a:rPr lang="en" sz="1500"/>
              <a:t>The Laboratory of Environmental Protection Agency’s National Vehicle and Fuel Emissions in Ann Arbor Michigan</a:t>
            </a:r>
            <a:endParaRPr sz="1300"/>
          </a:p>
        </p:txBody>
      </p:sp>
      <p:sp>
        <p:nvSpPr>
          <p:cNvPr id="434" name="Google Shape;434;p47"/>
          <p:cNvSpPr txBox="1"/>
          <p:nvPr/>
        </p:nvSpPr>
        <p:spPr>
          <a:xfrm>
            <a:off x="4572000" y="1258200"/>
            <a:ext cx="3896400" cy="18582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sz="1600" b="1">
                <a:solidFill>
                  <a:schemeClr val="dk1"/>
                </a:solidFill>
                <a:latin typeface="Nanum Gothic"/>
                <a:ea typeface="Nanum Gothic"/>
                <a:cs typeface="Nanum Gothic"/>
                <a:sym typeface="Nanum Gothic"/>
              </a:rPr>
              <a:t>Used Python and Pandas to transform the source data. </a:t>
            </a:r>
            <a:endParaRPr sz="1600" b="1">
              <a:solidFill>
                <a:schemeClr val="dk1"/>
              </a:solidFill>
              <a:latin typeface="Nanum Gothic"/>
              <a:ea typeface="Nanum Gothic"/>
              <a:cs typeface="Nanum Gothic"/>
              <a:sym typeface="Nanum Gothic"/>
            </a:endParaRPr>
          </a:p>
          <a:p>
            <a:pPr marL="0" lvl="0" indent="0" algn="l" rtl="0">
              <a:lnSpc>
                <a:spcPct val="115000"/>
              </a:lnSpc>
              <a:spcBef>
                <a:spcPts val="0"/>
              </a:spcBef>
              <a:spcAft>
                <a:spcPts val="0"/>
              </a:spcAft>
              <a:buNone/>
            </a:pPr>
            <a:r>
              <a:rPr lang="en" sz="1600">
                <a:solidFill>
                  <a:schemeClr val="dk1"/>
                </a:solidFill>
                <a:latin typeface="Nanum Gothic"/>
                <a:ea typeface="Nanum Gothic"/>
                <a:cs typeface="Nanum Gothic"/>
                <a:sym typeface="Nanum Gothic"/>
              </a:rPr>
              <a:t>•</a:t>
            </a:r>
            <a:r>
              <a:rPr lang="en" sz="1500">
                <a:solidFill>
                  <a:schemeClr val="dk1"/>
                </a:solidFill>
                <a:latin typeface="Nanum Gothic"/>
                <a:ea typeface="Nanum Gothic"/>
                <a:cs typeface="Nanum Gothic"/>
                <a:sym typeface="Nanum Gothic"/>
              </a:rPr>
              <a:t>Create a dataframe from CSV files representing each year from 2016 - 2022.</a:t>
            </a:r>
            <a:endParaRPr>
              <a:latin typeface="Nanum Gothic"/>
              <a:ea typeface="Nanum Gothic"/>
              <a:cs typeface="Nanum Gothic"/>
              <a:sym typeface="Nanum Gothic"/>
            </a:endParaRPr>
          </a:p>
        </p:txBody>
      </p:sp>
      <p:sp>
        <p:nvSpPr>
          <p:cNvPr id="435" name="Google Shape;435;p47"/>
          <p:cNvSpPr txBox="1"/>
          <p:nvPr/>
        </p:nvSpPr>
        <p:spPr>
          <a:xfrm>
            <a:off x="580150" y="4457050"/>
            <a:ext cx="54165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b="1">
                <a:solidFill>
                  <a:schemeClr val="dk1"/>
                </a:solidFill>
                <a:latin typeface="Nanum Gothic"/>
                <a:ea typeface="Nanum Gothic"/>
                <a:cs typeface="Nanum Gothic"/>
                <a:sym typeface="Nanum Gothic"/>
              </a:rPr>
              <a:t>Data Source:</a:t>
            </a:r>
            <a:r>
              <a:rPr lang="en" sz="1600">
                <a:solidFill>
                  <a:schemeClr val="dk1"/>
                </a:solidFill>
                <a:latin typeface="Nanum Gothic"/>
                <a:ea typeface="Nanum Gothic"/>
                <a:cs typeface="Nanum Gothic"/>
                <a:sym typeface="Nanum Gothic"/>
              </a:rPr>
              <a:t> fueleconomy.gov</a:t>
            </a:r>
            <a:endParaRPr sz="1600">
              <a:solidFill>
                <a:schemeClr val="dk1"/>
              </a:solidFill>
              <a:latin typeface="Nanum Gothic"/>
              <a:ea typeface="Nanum Gothic"/>
              <a:cs typeface="Nanum Gothic"/>
              <a:sym typeface="Nanum Gothic"/>
            </a:endParaRPr>
          </a:p>
        </p:txBody>
      </p:sp>
      <p:pic>
        <p:nvPicPr>
          <p:cNvPr id="436" name="Google Shape;436;p47"/>
          <p:cNvPicPr preferRelativeResize="0"/>
          <p:nvPr/>
        </p:nvPicPr>
        <p:blipFill>
          <a:blip r:embed="rId3">
            <a:alphaModFix/>
          </a:blip>
          <a:stretch>
            <a:fillRect/>
          </a:stretch>
        </p:blipFill>
        <p:spPr>
          <a:xfrm>
            <a:off x="1301000" y="3224100"/>
            <a:ext cx="7564250" cy="1299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8"/>
          <p:cNvSpPr txBox="1">
            <a:spLocks noGrp="1"/>
          </p:cNvSpPr>
          <p:nvPr>
            <p:ph type="title"/>
          </p:nvPr>
        </p:nvSpPr>
        <p:spPr>
          <a:xfrm>
            <a:off x="830650" y="99110"/>
            <a:ext cx="77175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Estimated C02 Emissions &amp; MPG of EVs over time </a:t>
            </a:r>
            <a:endParaRPr/>
          </a:p>
        </p:txBody>
      </p:sp>
      <p:sp>
        <p:nvSpPr>
          <p:cNvPr id="442" name="Google Shape;442;p48"/>
          <p:cNvSpPr txBox="1">
            <a:spLocks noGrp="1"/>
          </p:cNvSpPr>
          <p:nvPr>
            <p:ph type="body" idx="2"/>
          </p:nvPr>
        </p:nvSpPr>
        <p:spPr>
          <a:xfrm>
            <a:off x="-71970" y="1215026"/>
            <a:ext cx="2807100" cy="1005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We used estimated values for CO2 emissions of EVs through this equation: </a:t>
            </a:r>
            <a:endParaRPr/>
          </a:p>
          <a:p>
            <a:pPr marL="457200" lvl="0" indent="0" algn="l" rtl="0">
              <a:spcBef>
                <a:spcPts val="0"/>
              </a:spcBef>
              <a:spcAft>
                <a:spcPts val="0"/>
              </a:spcAft>
              <a:buNone/>
            </a:pPr>
            <a:endParaRPr/>
          </a:p>
          <a:p>
            <a:pPr marL="457200" lvl="0" indent="0" algn="l" rtl="0">
              <a:spcBef>
                <a:spcPts val="0"/>
              </a:spcBef>
              <a:spcAft>
                <a:spcPts val="0"/>
              </a:spcAft>
              <a:buNone/>
            </a:pPr>
            <a:endParaRPr sz="1300"/>
          </a:p>
          <a:p>
            <a:pPr marL="457200" lvl="0" indent="-311150" algn="l" rtl="0">
              <a:spcBef>
                <a:spcPts val="0"/>
              </a:spcBef>
              <a:spcAft>
                <a:spcPts val="0"/>
              </a:spcAft>
              <a:buSzPts val="1300"/>
              <a:buChar char="●"/>
            </a:pPr>
            <a:r>
              <a:rPr lang="en" sz="1300"/>
              <a:t>EV CO2 emissions = ((MPG/(33.7))/0.9)</a:t>
            </a:r>
            <a:endParaRPr sz="1300"/>
          </a:p>
          <a:p>
            <a:pPr marL="457200" lvl="0" indent="0" algn="l" rtl="0">
              <a:spcBef>
                <a:spcPts val="0"/>
              </a:spcBef>
              <a:spcAft>
                <a:spcPts val="0"/>
              </a:spcAft>
              <a:buNone/>
            </a:pPr>
            <a:endParaRPr/>
          </a:p>
          <a:p>
            <a:pPr marL="914400" lvl="1" indent="-317500" algn="l" rtl="0">
              <a:spcBef>
                <a:spcPts val="0"/>
              </a:spcBef>
              <a:spcAft>
                <a:spcPts val="0"/>
              </a:spcAft>
              <a:buSzPts val="1400"/>
              <a:buChar char="○"/>
            </a:pPr>
            <a:r>
              <a:rPr lang="en"/>
              <a:t>33.7 =&gt;  is the equivalent kwH in a gallon of gasoline </a:t>
            </a:r>
            <a:endParaRPr/>
          </a:p>
          <a:p>
            <a:pPr marL="457200" lvl="0" indent="0" algn="l" rtl="0">
              <a:spcBef>
                <a:spcPts val="0"/>
              </a:spcBef>
              <a:spcAft>
                <a:spcPts val="0"/>
              </a:spcAft>
              <a:buNone/>
            </a:pPr>
            <a:endParaRPr/>
          </a:p>
          <a:p>
            <a:pPr marL="914400" lvl="1" indent="-317500" algn="l" rtl="0">
              <a:spcBef>
                <a:spcPts val="0"/>
              </a:spcBef>
              <a:spcAft>
                <a:spcPts val="0"/>
              </a:spcAft>
              <a:buSzPts val="1400"/>
              <a:buChar char="○"/>
            </a:pPr>
            <a:r>
              <a:rPr lang="en"/>
              <a:t>0.9 =&gt;  accounts for the 90% energy efficiency of EVs</a:t>
            </a:r>
            <a:endParaRPr/>
          </a:p>
          <a:p>
            <a:pPr marL="0" lvl="0" indent="0" algn="l" rtl="0">
              <a:spcBef>
                <a:spcPts val="0"/>
              </a:spcBef>
              <a:spcAft>
                <a:spcPts val="0"/>
              </a:spcAft>
              <a:buNone/>
            </a:pPr>
            <a:endParaRPr/>
          </a:p>
        </p:txBody>
      </p:sp>
      <p:sp>
        <p:nvSpPr>
          <p:cNvPr id="443" name="Google Shape;443;p48"/>
          <p:cNvSpPr txBox="1"/>
          <p:nvPr/>
        </p:nvSpPr>
        <p:spPr>
          <a:xfrm>
            <a:off x="4737025" y="3485950"/>
            <a:ext cx="443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Nanum Gothic"/>
              <a:ea typeface="Nanum Gothic"/>
              <a:cs typeface="Nanum Gothic"/>
              <a:sym typeface="Nanum Gothic"/>
            </a:endParaRPr>
          </a:p>
        </p:txBody>
      </p:sp>
      <p:pic>
        <p:nvPicPr>
          <p:cNvPr id="444" name="Google Shape;444;p48"/>
          <p:cNvPicPr preferRelativeResize="0"/>
          <p:nvPr/>
        </p:nvPicPr>
        <p:blipFill>
          <a:blip r:embed="rId3">
            <a:alphaModFix/>
          </a:blip>
          <a:stretch>
            <a:fillRect/>
          </a:stretch>
        </p:blipFill>
        <p:spPr>
          <a:xfrm>
            <a:off x="2942925" y="3104950"/>
            <a:ext cx="6148000" cy="1798800"/>
          </a:xfrm>
          <a:prstGeom prst="rect">
            <a:avLst/>
          </a:prstGeom>
          <a:noFill/>
          <a:ln>
            <a:noFill/>
          </a:ln>
        </p:spPr>
      </p:pic>
      <p:pic>
        <p:nvPicPr>
          <p:cNvPr id="445" name="Google Shape;445;p48"/>
          <p:cNvPicPr preferRelativeResize="0"/>
          <p:nvPr/>
        </p:nvPicPr>
        <p:blipFill>
          <a:blip r:embed="rId4">
            <a:alphaModFix/>
          </a:blip>
          <a:stretch>
            <a:fillRect/>
          </a:stretch>
        </p:blipFill>
        <p:spPr>
          <a:xfrm>
            <a:off x="2942925" y="1308147"/>
            <a:ext cx="6058449" cy="1646353"/>
          </a:xfrm>
          <a:prstGeom prst="rect">
            <a:avLst/>
          </a:prstGeom>
          <a:noFill/>
          <a:ln>
            <a:noFill/>
          </a:ln>
        </p:spPr>
      </p:pic>
    </p:spTree>
  </p:cSld>
  <p:clrMapOvr>
    <a:masterClrMapping/>
  </p:clrMapOvr>
</p:sld>
</file>

<file path=ppt/theme/theme1.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orld EV (Electric Vehicles) Day by Slidesgo">
  <a:themeElements>
    <a:clrScheme name="Simple Light">
      <a:dk1>
        <a:srgbClr val="3F5A42"/>
      </a:dk1>
      <a:lt1>
        <a:srgbClr val="1B667A"/>
      </a:lt1>
      <a:dk2>
        <a:srgbClr val="FD7964"/>
      </a:dk2>
      <a:lt2>
        <a:srgbClr val="718A1D"/>
      </a:lt2>
      <a:accent1>
        <a:srgbClr val="CCCA69"/>
      </a:accent1>
      <a:accent2>
        <a:srgbClr val="F8D304"/>
      </a:accent2>
      <a:accent3>
        <a:srgbClr val="9DA6EC"/>
      </a:accent3>
      <a:accent4>
        <a:srgbClr val="D2D6FF"/>
      </a:accent4>
      <a:accent5>
        <a:srgbClr val="E8EBE5"/>
      </a:accent5>
      <a:accent6>
        <a:srgbClr val="FFFFFF"/>
      </a:accent6>
      <a:hlink>
        <a:srgbClr val="34364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749</Words>
  <Application>Microsoft Office PowerPoint</Application>
  <PresentationFormat>On-screen Show (16:9)</PresentationFormat>
  <Paragraphs>88</Paragraphs>
  <Slides>16</Slides>
  <Notes>16</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16</vt:i4>
      </vt:variant>
    </vt:vector>
  </HeadingPairs>
  <TitlesOfParts>
    <vt:vector size="31" baseType="lpstr">
      <vt:lpstr>Montserrat ExtraBold</vt:lpstr>
      <vt:lpstr>Nunito</vt:lpstr>
      <vt:lpstr>NanumGothic ExtraBold</vt:lpstr>
      <vt:lpstr>Proxima Nova</vt:lpstr>
      <vt:lpstr>Nanum Gothic</vt:lpstr>
      <vt:lpstr>Montserrat Black</vt:lpstr>
      <vt:lpstr>Arial</vt:lpstr>
      <vt:lpstr>Montserrat Light</vt:lpstr>
      <vt:lpstr>Proxima Nova Semibold</vt:lpstr>
      <vt:lpstr>Montserrat</vt:lpstr>
      <vt:lpstr>Pangolin</vt:lpstr>
      <vt:lpstr>Nunito Medium</vt:lpstr>
      <vt:lpstr>Merriweather</vt:lpstr>
      <vt:lpstr>Slidesgo Final Pages</vt:lpstr>
      <vt:lpstr>World EV (Electric Vehicles) Day by Slidesgo</vt:lpstr>
      <vt:lpstr>ELECTRIC VEHICLES AND THEIR IMPACT ON THE ENVIRONMENT </vt:lpstr>
      <vt:lpstr>Table of Contents</vt:lpstr>
      <vt:lpstr>EV Growth vs Oil Displacement</vt:lpstr>
      <vt:lpstr>Oil Displacement</vt:lpstr>
      <vt:lpstr>EV Cars in the U.S.</vt:lpstr>
      <vt:lpstr>EV Cars in the U.S. </vt:lpstr>
      <vt:lpstr>Traditional Vehicle Dataset</vt:lpstr>
      <vt:lpstr>EV Fuel Efficiency Dataset </vt:lpstr>
      <vt:lpstr>Estimated C02 Emissions &amp; MPG of EVs over time </vt:lpstr>
      <vt:lpstr>Traditional vehicles vs. EVs</vt:lpstr>
      <vt:lpstr>Environmental Impact from Electric Vehicles (Lithium Demand)</vt:lpstr>
      <vt:lpstr>CO2 Emissions for Non-Electric Cars</vt:lpstr>
      <vt:lpstr>Live Server Website</vt:lpstr>
      <vt:lpstr>Final Thoughts</vt:lpstr>
      <vt:lpstr>THANK YOU!</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ELECTRIC VEHICLES AND THEIR IMPACT ON THE ENVIRONMENT</dc:title>
  <dc:creator>Camilla</dc:creator>
  <cp:lastModifiedBy>camillainhapim@yahoo.com.br</cp:lastModifiedBy>
  <cp:revision>1</cp:revision>
  <dcterms:modified xsi:type="dcterms:W3CDTF">2023-05-17T00:11:57Z</dcterms:modified>
</cp:coreProperties>
</file>